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507" r:id="rId2"/>
    <p:sldId id="522" r:id="rId3"/>
    <p:sldId id="481" r:id="rId4"/>
    <p:sldId id="509" r:id="rId5"/>
    <p:sldId id="520" r:id="rId6"/>
    <p:sldId id="480" r:id="rId7"/>
    <p:sldId id="512" r:id="rId8"/>
    <p:sldId id="479" r:id="rId9"/>
    <p:sldId id="505" r:id="rId10"/>
    <p:sldId id="511" r:id="rId11"/>
    <p:sldId id="508" r:id="rId12"/>
    <p:sldId id="514" r:id="rId13"/>
    <p:sldId id="515" r:id="rId14"/>
    <p:sldId id="516" r:id="rId15"/>
    <p:sldId id="482" r:id="rId16"/>
    <p:sldId id="483" r:id="rId17"/>
    <p:sldId id="484" r:id="rId18"/>
    <p:sldId id="487" r:id="rId19"/>
    <p:sldId id="517" r:id="rId20"/>
    <p:sldId id="491" r:id="rId21"/>
    <p:sldId id="489" r:id="rId22"/>
    <p:sldId id="496" r:id="rId23"/>
    <p:sldId id="497" r:id="rId24"/>
    <p:sldId id="503" r:id="rId25"/>
    <p:sldId id="504" r:id="rId26"/>
  </p:sldIdLst>
  <p:sldSz cx="9144000" cy="6858000" type="screen4x3"/>
  <p:notesSz cx="6858000" cy="9144000"/>
  <p:defaultTextStyle>
    <a:defPPr>
      <a:defRPr lang="en-US"/>
    </a:defPPr>
    <a:lvl1pPr algn="l" rtl="0" eaLnBrk="0" fontAlgn="base" hangingPunct="0">
      <a:spcBef>
        <a:spcPct val="0"/>
      </a:spcBef>
      <a:spcAft>
        <a:spcPct val="0"/>
      </a:spcAft>
      <a:defRPr sz="1600" b="1" kern="1200">
        <a:solidFill>
          <a:schemeClr val="tx1"/>
        </a:solidFill>
        <a:latin typeface="Times New Roman" charset="0"/>
        <a:ea typeface="+mn-ea"/>
        <a:cs typeface="+mn-cs"/>
      </a:defRPr>
    </a:lvl1pPr>
    <a:lvl2pPr marL="457200" algn="l" rtl="0" eaLnBrk="0" fontAlgn="base" hangingPunct="0">
      <a:spcBef>
        <a:spcPct val="0"/>
      </a:spcBef>
      <a:spcAft>
        <a:spcPct val="0"/>
      </a:spcAft>
      <a:defRPr sz="1600" b="1" kern="1200">
        <a:solidFill>
          <a:schemeClr val="tx1"/>
        </a:solidFill>
        <a:latin typeface="Times New Roman" charset="0"/>
        <a:ea typeface="+mn-ea"/>
        <a:cs typeface="+mn-cs"/>
      </a:defRPr>
    </a:lvl2pPr>
    <a:lvl3pPr marL="914400" algn="l" rtl="0" eaLnBrk="0" fontAlgn="base" hangingPunct="0">
      <a:spcBef>
        <a:spcPct val="0"/>
      </a:spcBef>
      <a:spcAft>
        <a:spcPct val="0"/>
      </a:spcAft>
      <a:defRPr sz="1600" b="1" kern="1200">
        <a:solidFill>
          <a:schemeClr val="tx1"/>
        </a:solidFill>
        <a:latin typeface="Times New Roman" charset="0"/>
        <a:ea typeface="+mn-ea"/>
        <a:cs typeface="+mn-cs"/>
      </a:defRPr>
    </a:lvl3pPr>
    <a:lvl4pPr marL="1371600" algn="l" rtl="0" eaLnBrk="0" fontAlgn="base" hangingPunct="0">
      <a:spcBef>
        <a:spcPct val="0"/>
      </a:spcBef>
      <a:spcAft>
        <a:spcPct val="0"/>
      </a:spcAft>
      <a:defRPr sz="1600" b="1" kern="1200">
        <a:solidFill>
          <a:schemeClr val="tx1"/>
        </a:solidFill>
        <a:latin typeface="Times New Roman" charset="0"/>
        <a:ea typeface="+mn-ea"/>
        <a:cs typeface="+mn-cs"/>
      </a:defRPr>
    </a:lvl4pPr>
    <a:lvl5pPr marL="1828800" algn="l" rtl="0" eaLnBrk="0" fontAlgn="base" hangingPunct="0">
      <a:spcBef>
        <a:spcPct val="0"/>
      </a:spcBef>
      <a:spcAft>
        <a:spcPct val="0"/>
      </a:spcAft>
      <a:defRPr sz="1600" b="1" kern="1200">
        <a:solidFill>
          <a:schemeClr val="tx1"/>
        </a:solidFill>
        <a:latin typeface="Times New Roman" charset="0"/>
        <a:ea typeface="+mn-ea"/>
        <a:cs typeface="+mn-cs"/>
      </a:defRPr>
    </a:lvl5pPr>
    <a:lvl6pPr marL="2286000" algn="l" defTabSz="457200" rtl="0" eaLnBrk="1" latinLnBrk="0" hangingPunct="1">
      <a:defRPr sz="1600" b="1" kern="1200">
        <a:solidFill>
          <a:schemeClr val="tx1"/>
        </a:solidFill>
        <a:latin typeface="Times New Roman" charset="0"/>
        <a:ea typeface="+mn-ea"/>
        <a:cs typeface="+mn-cs"/>
      </a:defRPr>
    </a:lvl6pPr>
    <a:lvl7pPr marL="2743200" algn="l" defTabSz="457200" rtl="0" eaLnBrk="1" latinLnBrk="0" hangingPunct="1">
      <a:defRPr sz="1600" b="1" kern="1200">
        <a:solidFill>
          <a:schemeClr val="tx1"/>
        </a:solidFill>
        <a:latin typeface="Times New Roman" charset="0"/>
        <a:ea typeface="+mn-ea"/>
        <a:cs typeface="+mn-cs"/>
      </a:defRPr>
    </a:lvl7pPr>
    <a:lvl8pPr marL="3200400" algn="l" defTabSz="457200" rtl="0" eaLnBrk="1" latinLnBrk="0" hangingPunct="1">
      <a:defRPr sz="1600" b="1" kern="1200">
        <a:solidFill>
          <a:schemeClr val="tx1"/>
        </a:solidFill>
        <a:latin typeface="Times New Roman" charset="0"/>
        <a:ea typeface="+mn-ea"/>
        <a:cs typeface="+mn-cs"/>
      </a:defRPr>
    </a:lvl8pPr>
    <a:lvl9pPr marL="3657600" algn="l" defTabSz="457200" rtl="0" eaLnBrk="1" latinLnBrk="0" hangingPunct="1">
      <a:defRPr sz="1600" b="1"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384">
          <p15:clr>
            <a:srgbClr val="A4A3A4"/>
          </p15:clr>
        </p15:guide>
        <p15:guide id="2"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EAF0"/>
    <a:srgbClr val="F0F0F0"/>
    <a:srgbClr val="F2F5FF"/>
    <a:srgbClr val="BBBB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0" autoAdjust="0"/>
    <p:restoredTop sz="50067" autoAdjust="0"/>
  </p:normalViewPr>
  <p:slideViewPr>
    <p:cSldViewPr>
      <p:cViewPr varScale="1">
        <p:scale>
          <a:sx n="115" d="100"/>
          <a:sy n="115" d="100"/>
        </p:scale>
        <p:origin x="1470" y="108"/>
      </p:cViewPr>
      <p:guideLst>
        <p:guide orient="horz" pos="384"/>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19050">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48131" name="Rectangle 3"/>
          <p:cNvSpPr>
            <a:spLocks noGrp="1" noChangeArrowheads="1"/>
          </p:cNvSpPr>
          <p:nvPr>
            <p:ph type="dt" sz="quarter" idx="1"/>
          </p:nvPr>
        </p:nvSpPr>
        <p:spPr bwMode="auto">
          <a:xfrm>
            <a:off x="3886200" y="0"/>
            <a:ext cx="2971800" cy="457200"/>
          </a:xfrm>
          <a:prstGeom prst="rect">
            <a:avLst/>
          </a:prstGeom>
          <a:noFill/>
          <a:ln w="19050">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48132" name="Rectangle 4"/>
          <p:cNvSpPr>
            <a:spLocks noGrp="1" noChangeArrowheads="1"/>
          </p:cNvSpPr>
          <p:nvPr>
            <p:ph type="ftr" sz="quarter" idx="2"/>
          </p:nvPr>
        </p:nvSpPr>
        <p:spPr bwMode="auto">
          <a:xfrm>
            <a:off x="0" y="8686800"/>
            <a:ext cx="2971800" cy="457200"/>
          </a:xfrm>
          <a:prstGeom prst="rect">
            <a:avLst/>
          </a:prstGeom>
          <a:noFill/>
          <a:ln w="19050">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48133" name="Rectangle 5"/>
          <p:cNvSpPr>
            <a:spLocks noGrp="1" noChangeArrowheads="1"/>
          </p:cNvSpPr>
          <p:nvPr>
            <p:ph type="sldNum" sz="quarter" idx="3"/>
          </p:nvPr>
        </p:nvSpPr>
        <p:spPr bwMode="auto">
          <a:xfrm>
            <a:off x="3886200" y="8686800"/>
            <a:ext cx="2971800" cy="457200"/>
          </a:xfrm>
          <a:prstGeom prst="rect">
            <a:avLst/>
          </a:prstGeom>
          <a:noFill/>
          <a:ln w="19050">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75E25B35-F850-DC45-986A-0955F92A2FC9}" type="slidenum">
              <a:rPr lang="en-US"/>
              <a:pPr/>
              <a:t>‹#›</a:t>
            </a:fld>
            <a:endParaRPr lang="en-US"/>
          </a:p>
        </p:txBody>
      </p:sp>
    </p:spTree>
    <p:extLst>
      <p:ext uri="{BB962C8B-B14F-4D97-AF65-F5344CB8AC3E}">
        <p14:creationId xmlns:p14="http://schemas.microsoft.com/office/powerpoint/2010/main" val="41064203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charset="0"/>
              </a:defRPr>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charset="0"/>
              </a:defRPr>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charset="0"/>
              </a:defRPr>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charset="0"/>
              </a:defRPr>
            </a:lvl1pPr>
          </a:lstStyle>
          <a:p>
            <a:fld id="{99B382B7-57D6-E649-8B74-2A28D3125276}" type="slidenum">
              <a:rPr lang="en-US"/>
              <a:pPr/>
              <a:t>‹#›</a:t>
            </a:fld>
            <a:endParaRPr lang="en-US"/>
          </a:p>
        </p:txBody>
      </p:sp>
    </p:spTree>
    <p:extLst>
      <p:ext uri="{BB962C8B-B14F-4D97-AF65-F5344CB8AC3E}">
        <p14:creationId xmlns:p14="http://schemas.microsoft.com/office/powerpoint/2010/main" val="27802612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CB33D354-8098-014E-90F2-B64F8A4ECA72}" type="slidenum">
              <a:rPr lang="en-US"/>
              <a:pPr/>
              <a:t>3</a:t>
            </a:fld>
            <a:endParaRPr lang="en-US"/>
          </a:p>
        </p:txBody>
      </p:sp>
      <p:sp>
        <p:nvSpPr>
          <p:cNvPr id="12291" name="Rectangle 2"/>
          <p:cNvSpPr>
            <a:spLocks noGrp="1" noRot="1" noChangeAspect="1" noChangeArrowheads="1"/>
          </p:cNvSpPr>
          <p:nvPr>
            <p:ph type="sldImg"/>
          </p:nvPr>
        </p:nvSpPr>
        <p:spPr>
          <a:solidFill>
            <a:srgbClr val="FFFFFF"/>
          </a:solidFill>
          <a:ln/>
        </p:spPr>
      </p:sp>
      <p:sp>
        <p:nvSpPr>
          <p:cNvPr id="122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C1C1DBB-20E2-1441-BBEC-E0C7FC39C76C}" type="slidenum">
              <a:rPr lang="en-US"/>
              <a:pPr/>
              <a:t>15</a:t>
            </a:fld>
            <a:endParaRPr lang="en-US"/>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52AD53C-439E-0C44-A208-3A3B81116B9F}" type="slidenum">
              <a:rPr lang="en-US"/>
              <a:pPr/>
              <a:t>16</a:t>
            </a:fld>
            <a:endParaRPr lang="en-US"/>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321EC97-B1C8-D64E-9512-15A5C760D517}" type="slidenum">
              <a:rPr lang="en-US"/>
              <a:pPr/>
              <a:t>18</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a:noFill/>
        </p:spPr>
        <p:txBody>
          <a:bodyPr/>
          <a:lstStyle/>
          <a:p>
            <a:fld id="{06C278B8-4690-9344-8D15-A117DEF3D6D8}" type="slidenum">
              <a:rPr lang="en-US"/>
              <a:pPr/>
              <a:t>20</a:t>
            </a:fld>
            <a:endParaRPr lang="en-US"/>
          </a:p>
        </p:txBody>
      </p:sp>
      <p:sp>
        <p:nvSpPr>
          <p:cNvPr id="105475" name="Rectangle 2"/>
          <p:cNvSpPr>
            <a:spLocks noGrp="1" noRot="1" noChangeAspect="1" noChangeArrowheads="1" noTextEdit="1"/>
          </p:cNvSpPr>
          <p:nvPr>
            <p:ph type="sldImg"/>
          </p:nvPr>
        </p:nvSpPr>
        <p:spPr>
          <a:xfrm>
            <a:off x="1120775" y="666750"/>
            <a:ext cx="4645025" cy="3484563"/>
          </a:xfrm>
          <a:ln/>
        </p:spPr>
      </p:sp>
      <p:sp>
        <p:nvSpPr>
          <p:cNvPr id="105476" name="Rectangle 3"/>
          <p:cNvSpPr>
            <a:spLocks noGrp="1" noChangeArrowheads="1"/>
          </p:cNvSpPr>
          <p:nvPr>
            <p:ph type="body" idx="1"/>
          </p:nvPr>
        </p:nvSpPr>
        <p:spPr>
          <a:xfrm>
            <a:off x="917575" y="4375150"/>
            <a:ext cx="5049838" cy="4079875"/>
          </a:xfrm>
          <a:noFill/>
          <a:ln/>
        </p:spPr>
        <p:txBody>
          <a:bodyPr lIns="91576" tIns="45788" rIns="91576" bIns="45788"/>
          <a:lstStyle/>
          <a:p>
            <a:r>
              <a:rPr lang="en-US">
                <a:latin typeface="Arial" charset="0"/>
                <a:ea typeface="ＭＳ Ｐゴシック" charset="-128"/>
                <a:cs typeface="ＭＳ Ｐゴシック" charset="-128"/>
              </a:rPr>
              <a:t>In the ideal disk model of exfoliation, this view graph shows a schematic of the process of dispersion.  Dispersion may not go all the way to independent particles, in which case SAXS should show the presence of large compact clusters.  Such clusters will not show a Porod slope of -2 (characteristic of a thin sheet) and the absolute intensity, which goes a the volume of the object will be much higher than that calculated for single sheets.</a:t>
            </a:r>
          </a:p>
          <a:p>
            <a:endParaRPr lang="en-US">
              <a:latin typeface="Arial" charset="0"/>
              <a:ea typeface="ＭＳ Ｐゴシック" charset="-128"/>
              <a:cs typeface="ＭＳ Ｐゴシック" charset="-128"/>
            </a:endParaRPr>
          </a:p>
          <a:p>
            <a:r>
              <a:rPr lang="en-US">
                <a:latin typeface="Arial" charset="0"/>
                <a:ea typeface="ＭＳ Ｐゴシック" charset="-128"/>
                <a:cs typeface="ＭＳ Ｐゴシック" charset="-128"/>
              </a:rPr>
              <a:t>When partially exfoliated (or intercalated) diffraction from the layer will also be observed for q&gt;0.1Å</a:t>
            </a:r>
            <a:r>
              <a:rPr lang="en-US" baseline="30000">
                <a:latin typeface="바탕" charset="-127"/>
                <a:ea typeface="ＭＳ Ｐゴシック" charset="-128"/>
                <a:cs typeface="ＭＳ Ｐゴシック" charset="-128"/>
              </a:rPr>
              <a:t>-1</a:t>
            </a:r>
            <a:r>
              <a:rPr lang="en-US">
                <a:latin typeface="바탕" charset="-127"/>
                <a:ea typeface="ＭＳ Ｐゴシック" charset="-128"/>
                <a:cs typeface="ＭＳ Ｐゴシック" charset="-128"/>
              </a:rPr>
              <a:t>.</a:t>
            </a:r>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a:noFill/>
        </p:spPr>
        <p:txBody>
          <a:bodyPr/>
          <a:lstStyle/>
          <a:p>
            <a:fld id="{916CCCD0-16AF-464B-BED4-76A0C4887283}" type="slidenum">
              <a:rPr lang="en-US"/>
              <a:pPr/>
              <a:t>21</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r>
              <a:rPr lang="en-US">
                <a:latin typeface="Arial" charset="0"/>
                <a:ea typeface="ＭＳ Ｐゴシック" charset="-128"/>
                <a:cs typeface="ＭＳ Ｐゴシック" charset="-128"/>
              </a:rPr>
              <a:t>In the idealized view often found in the literature regarding dispersed or exfoliated clays, the clay particles are considered to be flat disk-like objects.  In reality, there is ample evidence that higly dispersed clay sheets are crumpled. (figure is bentonite mineral.  The length scale is much larger than USAX 1/q, but it is clear that there is considerable flesibility even in the unexfoliated clays)</a:t>
            </a:r>
          </a:p>
          <a:p>
            <a:endParaRPr lang="en-US">
              <a:latin typeface="Arial" charset="0"/>
              <a:ea typeface="ＭＳ Ｐゴシック" charset="-128"/>
              <a:cs typeface="ＭＳ Ｐゴシック" charset="-128"/>
            </a:endParaRPr>
          </a:p>
          <a:p>
            <a:r>
              <a:rPr lang="en-US">
                <a:latin typeface="Arial" charset="0"/>
                <a:ea typeface="ＭＳ Ｐゴシック" charset="-128"/>
                <a:cs typeface="ＭＳ Ｐゴシック" charset="-128"/>
              </a:rPr>
              <a:t>In addition, the percolation threshold is at 1 wt% or less, so inter-particle correlations are likely to be an issue.  Both of these issues can be elucidated with ultra small-angle scattering.</a:t>
            </a:r>
          </a:p>
          <a:p>
            <a:endParaRPr lang="en-US">
              <a:latin typeface="Arial" charset="0"/>
              <a:ea typeface="ＭＳ Ｐゴシック" charset="-128"/>
              <a:cs typeface="ＭＳ Ｐゴシック" charset="-128"/>
            </a:endParaRPr>
          </a:p>
          <a:p>
            <a:r>
              <a:rPr lang="en-US">
                <a:latin typeface="Arial" charset="0"/>
                <a:ea typeface="ＭＳ Ｐゴシック" charset="-128"/>
                <a:cs typeface="ＭＳ Ｐゴシック" charset="-128"/>
              </a:rPr>
              <a:t>This talk will first examine Na Montmorillonite (NaMMT) dispersed in water and then look at organically modified MMT (OMMT) in toluene and melt-compounded innylon66.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sldNum" sz="quarter" idx="5"/>
          </p:nvPr>
        </p:nvSpPr>
        <p:spPr>
          <a:noFill/>
        </p:spPr>
        <p:txBody>
          <a:bodyPr/>
          <a:lstStyle/>
          <a:p>
            <a:fld id="{E18CEC79-66AF-A14D-A344-1A571E57793A}" type="slidenum">
              <a:rPr lang="en-US"/>
              <a:pPr/>
              <a:t>22</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r>
              <a:rPr lang="en-US">
                <a:latin typeface="Arial" charset="0"/>
                <a:ea typeface="ＭＳ Ｐゴシック" charset="-128"/>
                <a:cs typeface="ＭＳ Ｐゴシック" charset="-128"/>
              </a:rPr>
              <a:t>Since the deviations from -2 do not depend on concentration, we attribute them to the morphology of the dispersed sheets.  The slope of -2.65 is consistent with mass fractal character on length scales &gt; 80 </a:t>
            </a:r>
            <a:r>
              <a:rPr lang="en-US">
                <a:latin typeface="바탕" charset="-127"/>
                <a:ea typeface="ＭＳ Ｐゴシック" charset="-128"/>
                <a:cs typeface="ＭＳ Ｐゴシック" charset="-128"/>
              </a:rPr>
              <a:t>Å.   </a:t>
            </a:r>
          </a:p>
          <a:p>
            <a:endParaRPr lang="en-US">
              <a:latin typeface="바탕" charset="-127"/>
              <a:ea typeface="ＭＳ Ｐゴシック" charset="-128"/>
              <a:cs typeface="ＭＳ Ｐゴシック" charset="-128"/>
            </a:endParaRPr>
          </a:p>
          <a:p>
            <a:r>
              <a:rPr lang="en-US">
                <a:latin typeface="바탕" charset="-127"/>
                <a:ea typeface="ＭＳ Ｐゴシック" charset="-128"/>
                <a:cs typeface="ＭＳ Ｐゴシック" charset="-128"/>
              </a:rPr>
              <a:t>The TEM on the left show that sheets can be very crumpled, although this TEM is on larger length scales than measured by USAXS</a:t>
            </a:r>
          </a:p>
          <a:p>
            <a:r>
              <a:rPr lang="en-US">
                <a:latin typeface="바탕" charset="-127"/>
                <a:ea typeface="ＭＳ Ｐゴシック" charset="-128"/>
                <a:cs typeface="ＭＳ Ｐゴシック" charset="-128"/>
              </a:rPr>
              <a:t>On the right are simulations of crumpled sheets of increasing fractal dimension.  If you crumple paper the fractal dimension increase from 2 (flat sheet) to 2.5 (crumpled ball).  The fractal dimension is defined through the mass scaling M ~ r</a:t>
            </a:r>
            <a:r>
              <a:rPr lang="en-US" baseline="30000">
                <a:latin typeface="바탕" charset="-127"/>
                <a:ea typeface="ＭＳ Ｐゴシック" charset="-128"/>
                <a:cs typeface="ＭＳ Ｐゴシック" charset="-128"/>
              </a:rPr>
              <a:t>D</a:t>
            </a:r>
            <a:r>
              <a:rPr lang="en-US">
                <a:latin typeface="바탕" charset="-127"/>
                <a:ea typeface="ＭＳ Ｐゴシック" charset="-128"/>
                <a:cs typeface="ＭＳ Ｐゴシック" charset="-128"/>
              </a:rPr>
              <a:t>.  In reciprocal space q ~ q</a:t>
            </a:r>
            <a:r>
              <a:rPr lang="en-US" baseline="30000">
                <a:latin typeface="바탕" charset="-127"/>
                <a:ea typeface="ＭＳ Ｐゴシック" charset="-128"/>
                <a:cs typeface="ＭＳ Ｐゴシック" charset="-128"/>
              </a:rPr>
              <a:t>-D</a:t>
            </a:r>
            <a:r>
              <a:rPr lang="en-US">
                <a:latin typeface="바탕" charset="-127"/>
                <a:ea typeface="ＭＳ Ｐゴシック" charset="-128"/>
                <a:cs typeface="ＭＳ Ｐゴシック" charset="-128"/>
              </a:rPr>
              <a:t>.</a:t>
            </a:r>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5"/>
          </p:nvPr>
        </p:nvSpPr>
        <p:spPr>
          <a:noFill/>
        </p:spPr>
        <p:txBody>
          <a:bodyPr/>
          <a:lstStyle/>
          <a:p>
            <a:fld id="{BC7376A4-0754-E848-B5F3-42D3583A98A7}" type="slidenum">
              <a:rPr lang="en-US"/>
              <a:pPr/>
              <a:t>23</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a:latin typeface="Arial" charset="0"/>
                <a:ea typeface="ＭＳ Ｐゴシック" charset="-128"/>
                <a:cs typeface="ＭＳ Ｐゴシック" charset="-128"/>
              </a:rPr>
              <a:t>Here the flexible sheet mode is compared to the 0.1 wt % data with essential perfect agreement using the parameters shown..  The black is light scattering data (very dilute circulation mode in the micromeritics).   This fit confirms that the sheets are thin, rough and about 3300 </a:t>
            </a:r>
            <a:r>
              <a:rPr lang="en-US">
                <a:latin typeface="바탕" charset="-127"/>
                <a:ea typeface="ＭＳ Ｐゴシック" charset="-128"/>
                <a:cs typeface="ＭＳ Ｐゴシック" charset="-128"/>
              </a:rPr>
              <a:t>Å in overall size.</a:t>
            </a:r>
          </a:p>
          <a:p>
            <a:endParaRPr lang="en-US">
              <a:latin typeface="바탕" charset="-127"/>
              <a:ea typeface="ＭＳ Ｐゴシック" charset="-128"/>
              <a:cs typeface="ＭＳ Ｐゴシック" charset="-128"/>
            </a:endParaRPr>
          </a:p>
          <a:p>
            <a:r>
              <a:rPr lang="en-US">
                <a:latin typeface="바탕" charset="-127"/>
                <a:ea typeface="ＭＳ Ｐゴシック" charset="-128"/>
                <a:cs typeface="ＭＳ Ｐゴシック" charset="-128"/>
              </a:rPr>
              <a:t>The model only assumes power law correlations and allows for other morphologies (branching, for example).  That is we cannot eliminate other morphologies that give power-law correlations.</a:t>
            </a:r>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5E436018-2D3B-EA4C-A78A-820E045866B7}" type="slidenum">
              <a:rPr lang="en-US"/>
              <a:pPr/>
              <a:t>24</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6B4833FE-BE0E-6549-BB5D-5BB6B97DC91B}" type="slidenum">
              <a:rPr lang="en-US"/>
              <a:pPr/>
              <a:t>25</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C517A-FD76-F243-9833-F808D5878DD7}" type="slidenum">
              <a:rPr lang="en-US"/>
              <a:pPr/>
              <a:t>4</a:t>
            </a:fld>
            <a:endParaRPr lang="en-US"/>
          </a:p>
        </p:txBody>
      </p:sp>
      <p:sp>
        <p:nvSpPr>
          <p:cNvPr id="3665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66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64905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952A4-9AA2-9949-A51D-F4C25D9BA5AC}" type="slidenum">
              <a:rPr lang="en-US"/>
              <a:pPr/>
              <a:t>5</a:t>
            </a:fld>
            <a:endParaRPr lang="en-US"/>
          </a:p>
        </p:txBody>
      </p:sp>
      <p:sp>
        <p:nvSpPr>
          <p:cNvPr id="376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76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FC22DF8-3049-4E43-8643-D19810A838B9}" type="slidenum">
              <a:rPr lang="en-US"/>
              <a:pPr/>
              <a:t>6</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t>Elastic energy is stored in the matrix</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2BCEDAA-BFD6-694D-9498-11DFA133B85E}" type="slidenum">
              <a:rPr lang="en-US"/>
              <a:pPr/>
              <a:t>8</a:t>
            </a:fld>
            <a:endParaRPr lang="en-US"/>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r>
              <a:rPr lang="en-US" sz="1600" dirty="0" smtClean="0">
                <a:latin typeface="Arial" charset="0"/>
                <a:ea typeface="ＭＳ Ｐゴシック" charset="-128"/>
                <a:cs typeface="ＭＳ Ｐゴシック" charset="-128"/>
              </a:rPr>
              <a:t>The composite matrix analyzed in this work is </a:t>
            </a:r>
            <a:r>
              <a:rPr lang="en-US" sz="1600" dirty="0" err="1" smtClean="0">
                <a:latin typeface="Arial" charset="0"/>
                <a:ea typeface="ＭＳ Ｐゴシック" charset="-128"/>
                <a:cs typeface="ＭＳ Ｐゴシック" charset="-128"/>
              </a:rPr>
              <a:t>Epon</a:t>
            </a:r>
            <a:r>
              <a:rPr lang="en-US" sz="1600" dirty="0" smtClean="0">
                <a:latin typeface="Arial" charset="0"/>
                <a:ea typeface="ＭＳ Ｐゴシック" charset="-128"/>
                <a:cs typeface="ＭＳ Ｐゴシック" charset="-128"/>
              </a:rPr>
              <a:t> 862 epoxy</a:t>
            </a:r>
          </a:p>
          <a:p>
            <a:r>
              <a:rPr lang="en-US" sz="1600" dirty="0" smtClean="0">
                <a:latin typeface="Arial" charset="0"/>
                <a:ea typeface="ＭＳ Ｐゴシック" charset="-128"/>
                <a:cs typeface="ＭＳ Ｐゴシック" charset="-128"/>
              </a:rPr>
              <a:t>resin (</a:t>
            </a:r>
            <a:r>
              <a:rPr lang="en-US" sz="1600" dirty="0" err="1" smtClean="0">
                <a:latin typeface="Arial" charset="0"/>
                <a:ea typeface="ＭＳ Ｐゴシック" charset="-128"/>
                <a:cs typeface="ＭＳ Ｐゴシック" charset="-128"/>
              </a:rPr>
              <a:t>diglycidyl</a:t>
            </a:r>
            <a:r>
              <a:rPr lang="en-US" sz="1600" dirty="0" smtClean="0">
                <a:latin typeface="Arial" charset="0"/>
                <a:ea typeface="ＭＳ Ｐゴシック" charset="-128"/>
                <a:cs typeface="ＭＳ Ｐゴシック" charset="-128"/>
              </a:rPr>
              <a:t> ether of bisphenol F epoxy, Shell Corporation)</a:t>
            </a:r>
          </a:p>
          <a:p>
            <a:r>
              <a:rPr lang="en-US" sz="1600" dirty="0" smtClean="0">
                <a:latin typeface="Arial" charset="0"/>
                <a:ea typeface="ＭＳ Ｐゴシック" charset="-128"/>
                <a:cs typeface="ＭＳ Ｐゴシック" charset="-128"/>
              </a:rPr>
              <a:t>cured with </a:t>
            </a:r>
            <a:r>
              <a:rPr lang="en-US" sz="1600" dirty="0" err="1" smtClean="0">
                <a:latin typeface="Arial" charset="0"/>
                <a:ea typeface="ＭＳ Ｐゴシック" charset="-128"/>
                <a:cs typeface="ＭＳ Ｐゴシック" charset="-128"/>
              </a:rPr>
              <a:t>EpiCure</a:t>
            </a:r>
            <a:r>
              <a:rPr lang="en-US" sz="1600" dirty="0" smtClean="0">
                <a:latin typeface="Arial" charset="0"/>
                <a:ea typeface="ＭＳ Ｐゴシック" charset="-128"/>
                <a:cs typeface="ＭＳ Ｐゴシック" charset="-128"/>
              </a:rPr>
              <a:t>-W(diethyl </a:t>
            </a:r>
            <a:r>
              <a:rPr lang="en-US" sz="1600" dirty="0" err="1" smtClean="0">
                <a:latin typeface="Arial" charset="0"/>
                <a:ea typeface="ＭＳ Ｐゴシック" charset="-128"/>
                <a:cs typeface="ＭＳ Ｐゴシック" charset="-128"/>
              </a:rPr>
              <a:t>diamino</a:t>
            </a:r>
            <a:r>
              <a:rPr lang="en-US" sz="1600" dirty="0" smtClean="0">
                <a:latin typeface="Arial" charset="0"/>
                <a:ea typeface="ＭＳ Ｐゴシック" charset="-128"/>
                <a:cs typeface="ＭＳ Ｐゴシック" charset="-128"/>
              </a:rPr>
              <a:t> toluene, Shell Corporation).</a:t>
            </a:r>
          </a:p>
          <a:p>
            <a:r>
              <a:rPr lang="en-US" sz="1600" dirty="0" smtClean="0">
                <a:latin typeface="Arial" charset="0"/>
                <a:ea typeface="ＭＳ Ｐゴシック" charset="-128"/>
                <a:cs typeface="ＭＳ Ｐゴシック" charset="-128"/>
              </a:rPr>
              <a:t>Both materials were purchased from Miller-Stephenson Chemical</a:t>
            </a:r>
          </a:p>
          <a:p>
            <a:r>
              <a:rPr lang="en-US" sz="1600" dirty="0" smtClean="0">
                <a:latin typeface="Arial" charset="0"/>
                <a:ea typeface="ＭＳ Ｐゴシック" charset="-128"/>
                <a:cs typeface="ＭＳ Ｐゴシック" charset="-128"/>
              </a:rPr>
              <a:t>Company, Inc. In the remainder of this work, we refer to the cured</a:t>
            </a:r>
          </a:p>
          <a:p>
            <a:r>
              <a:rPr lang="en-US" sz="1600" dirty="0" smtClean="0">
                <a:latin typeface="Arial" charset="0"/>
                <a:ea typeface="ＭＳ Ｐゴシック" charset="-128"/>
                <a:cs typeface="ＭＳ Ｐゴシック" charset="-128"/>
              </a:rPr>
              <a:t>epoxy system (epoxy + cure agent) as Epon862/W. This resin system</a:t>
            </a:r>
          </a:p>
          <a:p>
            <a:r>
              <a:rPr lang="en-US" sz="1600" dirty="0" smtClean="0">
                <a:latin typeface="Arial" charset="0"/>
                <a:ea typeface="ＭＳ Ｐゴシック" charset="-128"/>
                <a:cs typeface="ＭＳ Ｐゴシック" charset="-128"/>
              </a:rPr>
              <a:t>has been studied for aerospace applications due to its high</a:t>
            </a:r>
          </a:p>
          <a:p>
            <a:r>
              <a:rPr lang="en-US" sz="1600" dirty="0" smtClean="0">
                <a:latin typeface="Arial" charset="0"/>
                <a:ea typeface="ＭＳ Ｐゴシック" charset="-128"/>
                <a:cs typeface="ＭＳ Ｐゴシック" charset="-128"/>
              </a:rPr>
              <a:t>working temperature, good properties, and low viscosity [27].</a:t>
            </a:r>
          </a:p>
          <a:p>
            <a:r>
              <a:rPr lang="en-US" sz="1600" dirty="0" smtClean="0">
                <a:latin typeface="Arial" charset="0"/>
                <a:ea typeface="ＭＳ Ｐゴシック" charset="-128"/>
                <a:cs typeface="ＭＳ Ｐゴシック" charset="-128"/>
              </a:rPr>
              <a:t>These properties are all significant when resin-transfer molding</a:t>
            </a:r>
          </a:p>
          <a:p>
            <a:r>
              <a:rPr lang="en-US" sz="1600" dirty="0" smtClean="0">
                <a:latin typeface="Arial" charset="0"/>
                <a:ea typeface="ＭＳ Ｐゴシック" charset="-128"/>
                <a:cs typeface="ＭＳ Ｐゴシック" charset="-128"/>
              </a:rPr>
              <a:t>advanced carbon-fiber-reinforced composites.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D48CC2F-FC17-A841-B486-F8ED2B9E314F}" type="slidenum">
              <a:rPr lang="en-US"/>
              <a:pPr/>
              <a:t>9</a:t>
            </a:fld>
            <a:endParaRPr lang="en-US"/>
          </a:p>
        </p:txBody>
      </p:sp>
      <p:sp>
        <p:nvSpPr>
          <p:cNvPr id="69635" name="Rectangle 2"/>
          <p:cNvSpPr>
            <a:spLocks noGrp="1" noRot="1" noChangeAspect="1" noChangeArrowheads="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2C739BB-EC31-DF4E-9ED9-7DDF10F4D66F}" type="slidenum">
              <a:rPr lang="en-US"/>
              <a:pPr/>
              <a:t>10</a:t>
            </a:fld>
            <a:endParaRPr lang="en-US"/>
          </a:p>
        </p:txBody>
      </p:sp>
      <p:sp>
        <p:nvSpPr>
          <p:cNvPr id="90115" name="Rectangle 2"/>
          <p:cNvSpPr>
            <a:spLocks noGrp="1" noRot="1" noChangeAspect="1" noChangeArrowheads="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579917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F6F09DE-E0D4-F748-8982-0C4347E2B3A3}" type="slidenum">
              <a:rPr lang="en-US"/>
              <a:pPr/>
              <a:t>11</a:t>
            </a:fld>
            <a:endParaRPr lang="en-US"/>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6323" name="Rectangle 3"/>
          <p:cNvSpPr>
            <a:spLocks noGrp="1"/>
          </p:cNvSpPr>
          <p:nvPr>
            <p:ph type="body" idx="1"/>
          </p:nvPr>
        </p:nvSpPr>
        <p:spPr/>
        <p:txBody>
          <a:bodyPr/>
          <a:lstStyle/>
          <a:p>
            <a:endParaRPr lang="en-US"/>
          </a:p>
        </p:txBody>
      </p:sp>
    </p:spTree>
    <p:extLst>
      <p:ext uri="{BB962C8B-B14F-4D97-AF65-F5344CB8AC3E}">
        <p14:creationId xmlns:p14="http://schemas.microsoft.com/office/powerpoint/2010/main" val="1075187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F6F09DE-E0D4-F748-8982-0C4347E2B3A3}" type="slidenum">
              <a:rPr lang="en-US"/>
              <a:pPr/>
              <a:t>14</a:t>
            </a:fld>
            <a:endParaRPr lang="en-US"/>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6323" name="Rectangle 3"/>
          <p:cNvSpPr>
            <a:spLocks noGrp="1"/>
          </p:cNvSpPr>
          <p:nvPr>
            <p:ph type="body" idx="1"/>
          </p:nvPr>
        </p:nvSpPr>
        <p:spPr/>
        <p:txBody>
          <a:bodyPr/>
          <a:lstStyle/>
          <a:p>
            <a:endParaRPr lang="en-US"/>
          </a:p>
        </p:txBody>
      </p:sp>
    </p:spTree>
    <p:extLst>
      <p:ext uri="{BB962C8B-B14F-4D97-AF65-F5344CB8AC3E}">
        <p14:creationId xmlns:p14="http://schemas.microsoft.com/office/powerpoint/2010/main" val="107518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4"/>
          </p:nvPr>
        </p:nvSpPr>
        <p:spPr>
          <a:xfrm>
            <a:off x="8610600" y="6553200"/>
            <a:ext cx="609600" cy="381000"/>
          </a:xfrm>
          <a:prstGeom prst="rect">
            <a:avLst/>
          </a:prstGeom>
        </p:spPr>
        <p:txBody>
          <a:bodyPr/>
          <a:lstStyle>
            <a:lvl1pPr>
              <a:defRPr/>
            </a:lvl1pPr>
          </a:lstStyle>
          <a:p>
            <a:fld id="{60DEB89E-A7DC-234A-8DE1-287DCE9F668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10"/>
          </p:nvPr>
        </p:nvSpPr>
        <p:spPr>
          <a:xfrm>
            <a:off x="8610600" y="6553200"/>
            <a:ext cx="609600" cy="381000"/>
          </a:xfrm>
          <a:prstGeom prst="rect">
            <a:avLst/>
          </a:prstGeom>
        </p:spPr>
        <p:txBody>
          <a:bodyPr/>
          <a:lstStyle>
            <a:lvl1pPr>
              <a:defRPr/>
            </a:lvl1pPr>
          </a:lstStyle>
          <a:p>
            <a:fld id="{60DEB89E-A7DC-234A-8DE1-287DCE9F668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10"/>
          </p:nvPr>
        </p:nvSpPr>
        <p:spPr>
          <a:xfrm>
            <a:off x="8610600" y="6553200"/>
            <a:ext cx="609600" cy="381000"/>
          </a:xfrm>
          <a:prstGeom prst="rect">
            <a:avLst/>
          </a:prstGeom>
        </p:spPr>
        <p:txBody>
          <a:bodyPr/>
          <a:lstStyle>
            <a:lvl1pPr>
              <a:defRPr/>
            </a:lvl1pPr>
          </a:lstStyle>
          <a:p>
            <a:fld id="{60DEB89E-A7DC-234A-8DE1-287DCE9F668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10"/>
          </p:nvPr>
        </p:nvSpPr>
        <p:spPr>
          <a:xfrm>
            <a:off x="8610600" y="6553200"/>
            <a:ext cx="609600" cy="381000"/>
          </a:xfrm>
          <a:prstGeom prst="rect">
            <a:avLst/>
          </a:prstGeom>
        </p:spPr>
        <p:txBody>
          <a:bodyPr/>
          <a:lstStyle>
            <a:lvl1pPr>
              <a:defRPr/>
            </a:lvl1pPr>
          </a:lstStyle>
          <a:p>
            <a:fld id="{60DEB89E-A7DC-234A-8DE1-287DCE9F668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10"/>
          </p:nvPr>
        </p:nvSpPr>
        <p:spPr>
          <a:xfrm>
            <a:off x="8610600" y="6553200"/>
            <a:ext cx="609600" cy="381000"/>
          </a:xfrm>
          <a:prstGeom prst="rect">
            <a:avLst/>
          </a:prstGeom>
        </p:spPr>
        <p:txBody>
          <a:bodyPr/>
          <a:lstStyle>
            <a:lvl1pPr>
              <a:defRPr/>
            </a:lvl1pPr>
          </a:lstStyle>
          <a:p>
            <a:fld id="{60DEB89E-A7DC-234A-8DE1-287DCE9F668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4"/>
          </p:nvPr>
        </p:nvSpPr>
        <p:spPr>
          <a:xfrm>
            <a:off x="8610600" y="6553200"/>
            <a:ext cx="609600" cy="381000"/>
          </a:xfrm>
          <a:prstGeom prst="rect">
            <a:avLst/>
          </a:prstGeom>
        </p:spPr>
        <p:txBody>
          <a:bodyPr/>
          <a:lstStyle>
            <a:lvl1pPr>
              <a:defRPr/>
            </a:lvl1pPr>
          </a:lstStyle>
          <a:p>
            <a:fld id="{60DEB89E-A7DC-234A-8DE1-287DCE9F668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4"/>
          </p:nvPr>
        </p:nvSpPr>
        <p:spPr>
          <a:xfrm>
            <a:off x="8610600" y="6553200"/>
            <a:ext cx="609600" cy="381000"/>
          </a:xfrm>
          <a:prstGeom prst="rect">
            <a:avLst/>
          </a:prstGeom>
        </p:spPr>
        <p:txBody>
          <a:bodyPr/>
          <a:lstStyle>
            <a:lvl1pPr>
              <a:defRPr/>
            </a:lvl1pPr>
          </a:lstStyle>
          <a:p>
            <a:fld id="{60DEB89E-A7DC-234A-8DE1-287DCE9F668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a:xfrm>
            <a:off x="8610600" y="6553200"/>
            <a:ext cx="609600" cy="381000"/>
          </a:xfrm>
          <a:prstGeom prst="rect">
            <a:avLst/>
          </a:prstGeom>
        </p:spPr>
        <p:txBody>
          <a:bodyPr/>
          <a:lstStyle>
            <a:lvl1pPr>
              <a:defRPr/>
            </a:lvl1pPr>
          </a:lstStyle>
          <a:p>
            <a:fld id="{AC916F5D-CF64-2D42-9615-A60210AC2F2C}" type="slidenum">
              <a:rPr lang="en-US"/>
              <a:pPr/>
              <a:t>‹#›</a:t>
            </a:fld>
            <a:endParaRPr lang="en-US"/>
          </a:p>
        </p:txBody>
      </p:sp>
    </p:spTree>
    <p:extLst>
      <p:ext uri="{BB962C8B-B14F-4D97-AF65-F5344CB8AC3E}">
        <p14:creationId xmlns:p14="http://schemas.microsoft.com/office/powerpoint/2010/main" val="1808981378"/>
      </p:ext>
    </p:extLst>
  </p:cSld>
  <p:clrMapOvr>
    <a:masterClrMapping/>
  </p:clrMapOvr>
  <mc:AlternateContent xmlns:mc="http://schemas.openxmlformats.org/markup-compatibility/2006" xmlns:p14="http://schemas.microsoft.com/office/powerpoint/2010/main">
    <mc:Choice Requires="p14">
      <p:transition spd="med">
        <p14:flip dir="l"/>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4"/>
          </p:nvPr>
        </p:nvSpPr>
        <p:spPr>
          <a:xfrm>
            <a:off x="8610600" y="6553200"/>
            <a:ext cx="609600" cy="381000"/>
          </a:xfrm>
          <a:prstGeom prst="rect">
            <a:avLst/>
          </a:prstGeom>
        </p:spPr>
        <p:txBody>
          <a:bodyPr/>
          <a:lstStyle>
            <a:lvl1pPr>
              <a:defRPr/>
            </a:lvl1pPr>
          </a:lstStyle>
          <a:p>
            <a:fld id="{60DEB89E-A7DC-234A-8DE1-287DCE9F668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noChangeArrowheads="1"/>
          </p:cNvSpPr>
          <p:nvPr>
            <p:ph type="sldNum" sz="quarter" idx="4"/>
          </p:nvPr>
        </p:nvSpPr>
        <p:spPr>
          <a:xfrm>
            <a:off x="8610600" y="6553200"/>
            <a:ext cx="609600" cy="381000"/>
          </a:xfrm>
          <a:prstGeom prst="rect">
            <a:avLst/>
          </a:prstGeom>
        </p:spPr>
        <p:txBody>
          <a:bodyPr/>
          <a:lstStyle>
            <a:lvl1pPr>
              <a:defRPr/>
            </a:lvl1pPr>
          </a:lstStyle>
          <a:p>
            <a:fld id="{60DEB89E-A7DC-234A-8DE1-287DCE9F668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4"/>
          </p:nvPr>
        </p:nvSpPr>
        <p:spPr>
          <a:xfrm>
            <a:off x="8610600" y="6553200"/>
            <a:ext cx="609600" cy="381000"/>
          </a:xfrm>
          <a:prstGeom prst="rect">
            <a:avLst/>
          </a:prstGeom>
        </p:spPr>
        <p:txBody>
          <a:bodyPr/>
          <a:lstStyle>
            <a:lvl1pPr>
              <a:defRPr/>
            </a:lvl1pPr>
          </a:lstStyle>
          <a:p>
            <a:fld id="{60DEB89E-A7DC-234A-8DE1-287DCE9F668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10"/>
          </p:nvPr>
        </p:nvSpPr>
        <p:spPr>
          <a:xfrm>
            <a:off x="8610600" y="6553200"/>
            <a:ext cx="609600" cy="381000"/>
          </a:xfrm>
          <a:prstGeom prst="rect">
            <a:avLst/>
          </a:prstGeom>
        </p:spPr>
        <p:txBody>
          <a:bodyPr/>
          <a:lstStyle>
            <a:lvl1pPr>
              <a:defRPr/>
            </a:lvl1pPr>
          </a:lstStyle>
          <a:p>
            <a:fld id="{60DEB89E-A7DC-234A-8DE1-287DCE9F668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noChangeArrowheads="1"/>
          </p:cNvSpPr>
          <p:nvPr>
            <p:ph type="sldNum" sz="quarter" idx="10"/>
          </p:nvPr>
        </p:nvSpPr>
        <p:spPr>
          <a:xfrm>
            <a:off x="8763000" y="6553200"/>
            <a:ext cx="457200" cy="381000"/>
          </a:xfrm>
          <a:prstGeom prst="rect">
            <a:avLst/>
          </a:prstGeom>
        </p:spPr>
        <p:txBody>
          <a:bodyPr/>
          <a:lstStyle>
            <a:lvl1pPr>
              <a:defRPr/>
            </a:lvl1pPr>
          </a:lstStyle>
          <a:p>
            <a:fld id="{60DEB89E-A7DC-234A-8DE1-287DCE9F668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10"/>
          </p:nvPr>
        </p:nvSpPr>
        <p:spPr>
          <a:xfrm>
            <a:off x="8610600" y="6553200"/>
            <a:ext cx="609600" cy="381000"/>
          </a:xfrm>
          <a:prstGeom prst="rect">
            <a:avLst/>
          </a:prstGeom>
        </p:spPr>
        <p:txBody>
          <a:bodyPr/>
          <a:lstStyle>
            <a:lvl1pPr>
              <a:defRPr/>
            </a:lvl1pPr>
          </a:lstStyle>
          <a:p>
            <a:fld id="{60DEB89E-A7DC-234A-8DE1-287DCE9F668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10"/>
          </p:nvPr>
        </p:nvSpPr>
        <p:spPr>
          <a:xfrm>
            <a:off x="8610600" y="6553200"/>
            <a:ext cx="609600" cy="381000"/>
          </a:xfrm>
          <a:prstGeom prst="rect">
            <a:avLst/>
          </a:prstGeom>
        </p:spPr>
        <p:txBody>
          <a:bodyPr/>
          <a:lstStyle>
            <a:lvl1pPr>
              <a:defRPr/>
            </a:lvl1pPr>
          </a:lstStyle>
          <a:p>
            <a:fld id="{60DEB89E-A7DC-234A-8DE1-287DCE9F668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10"/>
          </p:nvPr>
        </p:nvSpPr>
        <p:spPr>
          <a:xfrm>
            <a:off x="8610600" y="6553200"/>
            <a:ext cx="609600" cy="381000"/>
          </a:xfrm>
          <a:prstGeom prst="rect">
            <a:avLst/>
          </a:prstGeom>
        </p:spPr>
        <p:txBody>
          <a:bodyPr/>
          <a:lstStyle>
            <a:lvl1pPr>
              <a:defRPr/>
            </a:lvl1pPr>
          </a:lstStyle>
          <a:p>
            <a:fld id="{60DEB89E-A7DC-234A-8DE1-287DCE9F668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152400"/>
            <a:ext cx="77724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Line 7"/>
          <p:cNvSpPr>
            <a:spLocks noChangeShapeType="1"/>
          </p:cNvSpPr>
          <p:nvPr/>
        </p:nvSpPr>
        <p:spPr bwMode="auto">
          <a:xfrm>
            <a:off x="266700" y="762000"/>
            <a:ext cx="86106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033" name="Text Box 9"/>
          <p:cNvSpPr txBox="1">
            <a:spLocks noChangeArrowheads="1"/>
          </p:cNvSpPr>
          <p:nvPr/>
        </p:nvSpPr>
        <p:spPr bwMode="auto">
          <a:xfrm>
            <a:off x="0" y="6624603"/>
            <a:ext cx="1143000" cy="233397"/>
          </a:xfrm>
          <a:prstGeom prst="rect">
            <a:avLst/>
          </a:prstGeom>
          <a:noFill/>
          <a:ln w="9525">
            <a:noFill/>
            <a:miter lim="800000"/>
            <a:headEnd/>
            <a:tailEnd/>
          </a:ln>
          <a:effectLst/>
        </p:spPr>
        <p:txBody>
          <a:bodyPr wrap="square">
            <a:prstTxWarp prst="textNoShape">
              <a:avLst/>
            </a:prstTxWarp>
            <a:spAutoFit/>
          </a:bodyPr>
          <a:lstStyle/>
          <a:p>
            <a:pPr algn="ctr">
              <a:lnSpc>
                <a:spcPct val="90000"/>
              </a:lnSpc>
            </a:pPr>
            <a:r>
              <a:rPr lang="en-US" sz="1000" b="0" dirty="0" smtClean="0">
                <a:latin typeface="Times" charset="0"/>
              </a:rPr>
              <a:t>2017</a:t>
            </a:r>
            <a:r>
              <a:rPr lang="en-US" sz="1000" b="0" baseline="0" dirty="0" smtClean="0">
                <a:latin typeface="Times" charset="0"/>
              </a:rPr>
              <a:t> 08 10 </a:t>
            </a:r>
            <a:r>
              <a:rPr lang="en-US" sz="1000" b="0" dirty="0" smtClean="0">
                <a:latin typeface="Times" charset="0"/>
              </a:rPr>
              <a:t>NX</a:t>
            </a:r>
            <a:endParaRPr lang="en-US" sz="1400" dirty="0" smtClean="0"/>
          </a:p>
        </p:txBody>
      </p:sp>
      <p:pic>
        <p:nvPicPr>
          <p:cNvPr id="1034" name="Picture 10"/>
          <p:cNvPicPr>
            <a:picLocks noChangeAspect="1" noChangeArrowheads="1"/>
          </p:cNvPicPr>
          <p:nvPr userDrawn="1"/>
        </p:nvPicPr>
        <p:blipFill>
          <a:blip r:embed="rId18"/>
          <a:srcRect/>
          <a:stretch>
            <a:fillRect/>
          </a:stretch>
        </p:blipFill>
        <p:spPr bwMode="auto">
          <a:xfrm>
            <a:off x="0" y="0"/>
            <a:ext cx="990600" cy="712788"/>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5" r:id="rId2"/>
    <p:sldLayoutId id="2147483656" r:id="rId3"/>
    <p:sldLayoutId id="2147483675" r:id="rId4"/>
    <p:sldLayoutId id="2147483676" r:id="rId5"/>
    <p:sldLayoutId id="2147483677" r:id="rId6"/>
    <p:sldLayoutId id="2147483678" r:id="rId7"/>
    <p:sldLayoutId id="2147483679" r:id="rId8"/>
    <p:sldLayoutId id="2147483680" r:id="rId9"/>
    <p:sldLayoutId id="2147483683" r:id="rId10"/>
    <p:sldLayoutId id="2147483684" r:id="rId11"/>
    <p:sldLayoutId id="2147483685" r:id="rId12"/>
    <p:sldLayoutId id="2147483687" r:id="rId13"/>
    <p:sldLayoutId id="2147483691" r:id="rId14"/>
    <p:sldLayoutId id="2147483692" r:id="rId15"/>
    <p:sldLayoutId id="2147483693" r:id="rId16"/>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eaLnBrk="0" fontAlgn="base" hangingPunct="0">
        <a:spcBef>
          <a:spcPct val="0"/>
        </a:spcBef>
        <a:spcAft>
          <a:spcPct val="0"/>
        </a:spcAft>
        <a:defRPr sz="2400">
          <a:solidFill>
            <a:schemeClr val="tx2"/>
          </a:solidFill>
          <a:latin typeface="Arial" charset="0"/>
        </a:defRPr>
      </a:lvl6pPr>
      <a:lvl7pPr marL="914400" algn="ctr" rtl="0" eaLnBrk="0" fontAlgn="base" hangingPunct="0">
        <a:spcBef>
          <a:spcPct val="0"/>
        </a:spcBef>
        <a:spcAft>
          <a:spcPct val="0"/>
        </a:spcAft>
        <a:defRPr sz="2400">
          <a:solidFill>
            <a:schemeClr val="tx2"/>
          </a:solidFill>
          <a:latin typeface="Arial" charset="0"/>
        </a:defRPr>
      </a:lvl7pPr>
      <a:lvl8pPr marL="1371600" algn="ctr" rtl="0" eaLnBrk="0" fontAlgn="base" hangingPunct="0">
        <a:spcBef>
          <a:spcPct val="0"/>
        </a:spcBef>
        <a:spcAft>
          <a:spcPct val="0"/>
        </a:spcAft>
        <a:defRPr sz="2400">
          <a:solidFill>
            <a:schemeClr val="tx2"/>
          </a:solidFill>
          <a:latin typeface="Arial" charset="0"/>
        </a:defRPr>
      </a:lvl8pPr>
      <a:lvl9pPr marL="1828800" algn="ctr"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33.emf"/><Relationship Id="rId10" Type="http://schemas.openxmlformats.org/officeDocument/2006/relationships/image" Target="../media/image38.emf"/><Relationship Id="rId4" Type="http://schemas.openxmlformats.org/officeDocument/2006/relationships/image" Target="../media/image32.emf"/><Relationship Id="rId9" Type="http://schemas.openxmlformats.org/officeDocument/2006/relationships/image" Target="../media/image37.emf"/></Relationships>
</file>

<file path=ppt/slides/_rels/slide1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9.xml"/><Relationship Id="rId7" Type="http://schemas.openxmlformats.org/officeDocument/2006/relationships/image" Target="../media/image28.e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42.emf"/></Relationships>
</file>

<file path=ppt/slides/_rels/slide1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mlDrawing" Target="../drawings/vmlDrawing7.vml"/><Relationship Id="rId6" Type="http://schemas.openxmlformats.org/officeDocument/2006/relationships/image" Target="../media/image45.wmf"/><Relationship Id="rId5" Type="http://schemas.openxmlformats.org/officeDocument/2006/relationships/oleObject" Target="../embeddings/oleObject14.bin"/><Relationship Id="rId4" Type="http://schemas.openxmlformats.org/officeDocument/2006/relationships/image" Target="../media/image46.emf"/></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vmlDrawing" Target="../drawings/vmlDrawing8.vml"/><Relationship Id="rId5" Type="http://schemas.openxmlformats.org/officeDocument/2006/relationships/image" Target="../media/image48.e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5.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53.emf"/><Relationship Id="rId4" Type="http://schemas.openxmlformats.org/officeDocument/2006/relationships/image" Target="../media/image50.png"/><Relationship Id="rId9" Type="http://schemas.openxmlformats.org/officeDocument/2006/relationships/image" Target="../media/image52.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5.png"/><Relationship Id="rId5" Type="http://schemas.openxmlformats.org/officeDocument/2006/relationships/image" Target="../media/image54.e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3.xml"/><Relationship Id="rId7" Type="http://schemas.openxmlformats.org/officeDocument/2006/relationships/oleObject" Target="../embeddings/oleObject5.bin"/><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5.xml"/><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7.bin"/><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6.xml"/><Relationship Id="rId7" Type="http://schemas.openxmlformats.org/officeDocument/2006/relationships/image" Target="../media/image19.wmf"/><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457200"/>
          </a:xfrm>
        </p:spPr>
        <p:txBody>
          <a:bodyPr/>
          <a:lstStyle/>
          <a:p>
            <a:r>
              <a:rPr lang="en-US" b="1"/>
              <a:t>Nature at the nanometer level: how realistic are the cartoons?</a:t>
            </a:r>
            <a:r>
              <a:rPr lang="en-US"/>
              <a:t/>
            </a:r>
            <a:br>
              <a:rPr lang="en-US"/>
            </a:br>
            <a:endParaRPr lang="en-US"/>
          </a:p>
        </p:txBody>
      </p:sp>
      <p:sp>
        <p:nvSpPr>
          <p:cNvPr id="3" name="Slide Number Placeholder 2"/>
          <p:cNvSpPr>
            <a:spLocks noGrp="1"/>
          </p:cNvSpPr>
          <p:nvPr>
            <p:ph type="sldNum" sz="quarter" idx="10"/>
          </p:nvPr>
        </p:nvSpPr>
        <p:spPr/>
        <p:txBody>
          <a:bodyPr/>
          <a:lstStyle/>
          <a:p>
            <a:fld id="{60DEB89E-A7DC-234A-8DE1-287DCE9F6685}" type="slidenum">
              <a:rPr lang="en-US" smtClean="0"/>
              <a:pPr/>
              <a:t>1</a:t>
            </a:fld>
            <a:endParaRPr lang="en-US"/>
          </a:p>
        </p:txBody>
      </p:sp>
      <p:sp>
        <p:nvSpPr>
          <p:cNvPr id="4" name="TextBox 3"/>
          <p:cNvSpPr txBox="1"/>
          <p:nvPr/>
        </p:nvSpPr>
        <p:spPr>
          <a:xfrm>
            <a:off x="762000" y="914400"/>
            <a:ext cx="8001000" cy="1323439"/>
          </a:xfrm>
          <a:prstGeom prst="rect">
            <a:avLst/>
          </a:prstGeom>
          <a:noFill/>
        </p:spPr>
        <p:txBody>
          <a:bodyPr wrap="square" rtlCol="0">
            <a:spAutoFit/>
          </a:bodyPr>
          <a:lstStyle/>
          <a:p>
            <a:pPr algn="ctr"/>
            <a:r>
              <a:rPr lang="en-US" dirty="0"/>
              <a:t>Dale W. Schaefer</a:t>
            </a:r>
          </a:p>
          <a:p>
            <a:pPr algn="ctr"/>
            <a:r>
              <a:rPr lang="en-US" b="0" dirty="0"/>
              <a:t>Department of Biomedical, Chemical and Environmental Engineering</a:t>
            </a:r>
          </a:p>
          <a:p>
            <a:pPr algn="ctr"/>
            <a:r>
              <a:rPr lang="en-US" b="0" dirty="0"/>
              <a:t>University of </a:t>
            </a:r>
            <a:r>
              <a:rPr lang="en-US" b="0" dirty="0" smtClean="0"/>
              <a:t>Cincinnati</a:t>
            </a:r>
          </a:p>
          <a:p>
            <a:pPr algn="ctr"/>
            <a:r>
              <a:rPr lang="en-US" b="0" dirty="0" smtClean="0"/>
              <a:t>Cincinnati, OH 24221-0012</a:t>
            </a:r>
          </a:p>
          <a:p>
            <a:pPr algn="ctr"/>
            <a:r>
              <a:rPr lang="en-US" b="0" dirty="0" err="1" smtClean="0"/>
              <a:t>dale.schaefer@uc.edu</a:t>
            </a:r>
            <a:endParaRPr lang="en-US" b="0" dirty="0" smtClean="0"/>
          </a:p>
        </p:txBody>
      </p:sp>
      <p:grpSp>
        <p:nvGrpSpPr>
          <p:cNvPr id="30" name="Group 29"/>
          <p:cNvGrpSpPr/>
          <p:nvPr/>
        </p:nvGrpSpPr>
        <p:grpSpPr>
          <a:xfrm>
            <a:off x="838200" y="2895600"/>
            <a:ext cx="7454900" cy="1662113"/>
            <a:chOff x="774700" y="2438400"/>
            <a:chExt cx="7454900" cy="1662113"/>
          </a:xfrm>
        </p:grpSpPr>
        <p:grpSp>
          <p:nvGrpSpPr>
            <p:cNvPr id="9" name="Group 24"/>
            <p:cNvGrpSpPr>
              <a:grpSpLocks/>
            </p:cNvGrpSpPr>
            <p:nvPr/>
          </p:nvGrpSpPr>
          <p:grpSpPr bwMode="auto">
            <a:xfrm>
              <a:off x="4267200" y="2971800"/>
              <a:ext cx="349250" cy="1011238"/>
              <a:chOff x="5426" y="2925"/>
              <a:chExt cx="242" cy="722"/>
            </a:xfrm>
          </p:grpSpPr>
          <p:sp>
            <p:nvSpPr>
              <p:cNvPr id="10" name="AutoShape 25"/>
              <p:cNvSpPr>
                <a:spLocks noChangeArrowheads="1"/>
              </p:cNvSpPr>
              <p:nvPr/>
            </p:nvSpPr>
            <p:spPr bwMode="auto">
              <a:xfrm rot="-5459999">
                <a:off x="5187" y="3164"/>
                <a:ext cx="719" cy="242"/>
              </a:xfrm>
              <a:custGeom>
                <a:avLst/>
                <a:gdLst>
                  <a:gd name="T0" fmla="*/ 0 w 21600"/>
                  <a:gd name="T1" fmla="*/ 0 h 21600"/>
                  <a:gd name="T2" fmla="*/ 21600 w 21600"/>
                  <a:gd name="T3" fmla="*/ 21600 h 21600"/>
                </a:gdLst>
                <a:ahLst/>
                <a:cxnLst/>
                <a:rect l="T0" t="T1" r="T2" b="T3"/>
                <a:pathLst>
                  <a:path w="21600" h="21600">
                    <a:moveTo>
                      <a:pt x="10800" y="0"/>
                    </a:moveTo>
                    <a:cubicBezTo>
                      <a:pt x="4835" y="0"/>
                      <a:pt x="0" y="2418"/>
                      <a:pt x="0" y="5400"/>
                    </a:cubicBezTo>
                    <a:lnTo>
                      <a:pt x="0" y="16200"/>
                    </a:lnTo>
                    <a:cubicBezTo>
                      <a:pt x="0" y="19182"/>
                      <a:pt x="4835" y="21600"/>
                      <a:pt x="10800" y="21600"/>
                    </a:cubicBezTo>
                    <a:cubicBezTo>
                      <a:pt x="16765" y="21600"/>
                      <a:pt x="21600" y="19182"/>
                      <a:pt x="21600" y="16200"/>
                    </a:cubicBezTo>
                    <a:lnTo>
                      <a:pt x="21600" y="5400"/>
                    </a:lnTo>
                    <a:cubicBezTo>
                      <a:pt x="21600" y="2418"/>
                      <a:pt x="16765" y="0"/>
                      <a:pt x="10800" y="0"/>
                    </a:cubicBezTo>
                    <a:close/>
                    <a:moveTo>
                      <a:pt x="10800" y="0"/>
                    </a:moveTo>
                  </a:path>
                </a:pathLst>
              </a:custGeom>
              <a:gradFill rotWithShape="0">
                <a:gsLst>
                  <a:gs pos="0">
                    <a:srgbClr val="767676"/>
                  </a:gs>
                  <a:gs pos="100000">
                    <a:srgbClr val="FFFFFF"/>
                  </a:gs>
                </a:gsLst>
                <a:lin ang="5340000" scaled="1"/>
              </a:gradFill>
              <a:ln w="9525">
                <a:solidFill>
                  <a:schemeClr val="tx1"/>
                </a:solidFill>
                <a:miter lim="800000"/>
                <a:headEnd/>
                <a:tailEnd/>
              </a:ln>
            </p:spPr>
            <p:txBody>
              <a:bodyPr>
                <a:prstTxWarp prst="textNoShape">
                  <a:avLst/>
                </a:prstTxWarp>
              </a:bodyPr>
              <a:lstStyle/>
              <a:p>
                <a:endParaRPr lang="en-US" b="0"/>
              </a:p>
            </p:txBody>
          </p:sp>
          <p:sp>
            <p:nvSpPr>
              <p:cNvPr id="11" name="AutoShape 26"/>
              <p:cNvSpPr>
                <a:spLocks noChangeArrowheads="1"/>
              </p:cNvSpPr>
              <p:nvPr/>
            </p:nvSpPr>
            <p:spPr bwMode="auto">
              <a:xfrm rot="-5459999">
                <a:off x="5128" y="3227"/>
                <a:ext cx="719" cy="121"/>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chemeClr val="accent1"/>
              </a:solidFill>
              <a:ln w="9525">
                <a:noFill/>
                <a:miter lim="800000"/>
                <a:headEnd/>
                <a:tailEnd/>
              </a:ln>
            </p:spPr>
            <p:txBody>
              <a:bodyPr>
                <a:prstTxWarp prst="textNoShape">
                  <a:avLst/>
                </a:prstTxWarp>
              </a:bodyPr>
              <a:lstStyle/>
              <a:p>
                <a:endParaRPr lang="en-US" b="0"/>
              </a:p>
            </p:txBody>
          </p:sp>
          <p:sp>
            <p:nvSpPr>
              <p:cNvPr id="12" name="AutoShape 27"/>
              <p:cNvSpPr>
                <a:spLocks noChangeArrowheads="1"/>
              </p:cNvSpPr>
              <p:nvPr/>
            </p:nvSpPr>
            <p:spPr bwMode="auto">
              <a:xfrm rot="-5459999">
                <a:off x="5158" y="3256"/>
                <a:ext cx="719" cy="61"/>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9525">
                <a:solidFill>
                  <a:schemeClr val="tx1"/>
                </a:solidFill>
                <a:miter lim="800000"/>
                <a:headEnd/>
                <a:tailEnd/>
              </a:ln>
            </p:spPr>
            <p:txBody>
              <a:bodyPr>
                <a:prstTxWarp prst="textNoShape">
                  <a:avLst/>
                </a:prstTxWarp>
              </a:bodyPr>
              <a:lstStyle/>
              <a:p>
                <a:endParaRPr lang="en-US" b="0"/>
              </a:p>
            </p:txBody>
          </p:sp>
        </p:grpSp>
        <p:grpSp>
          <p:nvGrpSpPr>
            <p:cNvPr id="13" name="Group 28"/>
            <p:cNvGrpSpPr>
              <a:grpSpLocks/>
            </p:cNvGrpSpPr>
            <p:nvPr/>
          </p:nvGrpSpPr>
          <p:grpSpPr bwMode="auto">
            <a:xfrm>
              <a:off x="3368675" y="3089275"/>
              <a:ext cx="354013" cy="1011238"/>
              <a:chOff x="4803" y="3009"/>
              <a:chExt cx="245" cy="722"/>
            </a:xfrm>
          </p:grpSpPr>
          <p:sp>
            <p:nvSpPr>
              <p:cNvPr id="14" name="AutoShape 29"/>
              <p:cNvSpPr>
                <a:spLocks noChangeArrowheads="1"/>
              </p:cNvSpPr>
              <p:nvPr/>
            </p:nvSpPr>
            <p:spPr bwMode="auto">
              <a:xfrm rot="-5459999">
                <a:off x="4565" y="3247"/>
                <a:ext cx="721" cy="245"/>
              </a:xfrm>
              <a:custGeom>
                <a:avLst/>
                <a:gdLst>
                  <a:gd name="T0" fmla="*/ 0 w 21600"/>
                  <a:gd name="T1" fmla="*/ 0 h 21600"/>
                  <a:gd name="T2" fmla="*/ 21600 w 21600"/>
                  <a:gd name="T3" fmla="*/ 21600 h 21600"/>
                </a:gdLst>
                <a:ahLst/>
                <a:cxnLst/>
                <a:rect l="T0" t="T1" r="T2" b="T3"/>
                <a:pathLst>
                  <a:path w="21600" h="21600">
                    <a:moveTo>
                      <a:pt x="10800" y="0"/>
                    </a:moveTo>
                    <a:cubicBezTo>
                      <a:pt x="4835" y="0"/>
                      <a:pt x="0" y="2418"/>
                      <a:pt x="0" y="5400"/>
                    </a:cubicBezTo>
                    <a:lnTo>
                      <a:pt x="0" y="16200"/>
                    </a:lnTo>
                    <a:cubicBezTo>
                      <a:pt x="0" y="19182"/>
                      <a:pt x="4835" y="21600"/>
                      <a:pt x="10800" y="21600"/>
                    </a:cubicBezTo>
                    <a:cubicBezTo>
                      <a:pt x="16765" y="21600"/>
                      <a:pt x="21600" y="19182"/>
                      <a:pt x="21600" y="16200"/>
                    </a:cubicBezTo>
                    <a:lnTo>
                      <a:pt x="21600" y="5400"/>
                    </a:lnTo>
                    <a:cubicBezTo>
                      <a:pt x="21600" y="2418"/>
                      <a:pt x="16765" y="0"/>
                      <a:pt x="10800" y="0"/>
                    </a:cubicBezTo>
                    <a:close/>
                    <a:moveTo>
                      <a:pt x="10800" y="0"/>
                    </a:moveTo>
                  </a:path>
                </a:pathLst>
              </a:custGeom>
              <a:gradFill rotWithShape="0">
                <a:gsLst>
                  <a:gs pos="0">
                    <a:srgbClr val="767676"/>
                  </a:gs>
                  <a:gs pos="100000">
                    <a:srgbClr val="FFFFFF"/>
                  </a:gs>
                </a:gsLst>
                <a:lin ang="5340000" scaled="1"/>
              </a:gradFill>
              <a:ln w="9525">
                <a:solidFill>
                  <a:schemeClr val="tx1"/>
                </a:solidFill>
                <a:miter lim="800000"/>
                <a:headEnd/>
                <a:tailEnd/>
              </a:ln>
            </p:spPr>
            <p:txBody>
              <a:bodyPr>
                <a:prstTxWarp prst="textNoShape">
                  <a:avLst/>
                </a:prstTxWarp>
              </a:bodyPr>
              <a:lstStyle/>
              <a:p>
                <a:endParaRPr lang="en-US" b="0"/>
              </a:p>
            </p:txBody>
          </p:sp>
          <p:sp>
            <p:nvSpPr>
              <p:cNvPr id="15" name="AutoShape 30"/>
              <p:cNvSpPr>
                <a:spLocks noChangeArrowheads="1"/>
              </p:cNvSpPr>
              <p:nvPr/>
            </p:nvSpPr>
            <p:spPr bwMode="auto">
              <a:xfrm rot="-5459999">
                <a:off x="4503" y="3310"/>
                <a:ext cx="721" cy="122"/>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chemeClr val="accent1"/>
              </a:solidFill>
              <a:ln w="9525">
                <a:noFill/>
                <a:miter lim="800000"/>
                <a:headEnd/>
                <a:tailEnd/>
              </a:ln>
            </p:spPr>
            <p:txBody>
              <a:bodyPr>
                <a:prstTxWarp prst="textNoShape">
                  <a:avLst/>
                </a:prstTxWarp>
              </a:bodyPr>
              <a:lstStyle/>
              <a:p>
                <a:endParaRPr lang="en-US" b="0"/>
              </a:p>
            </p:txBody>
          </p:sp>
          <p:sp>
            <p:nvSpPr>
              <p:cNvPr id="16" name="AutoShape 31"/>
              <p:cNvSpPr>
                <a:spLocks noChangeArrowheads="1"/>
              </p:cNvSpPr>
              <p:nvPr/>
            </p:nvSpPr>
            <p:spPr bwMode="auto">
              <a:xfrm rot="-5459999">
                <a:off x="4534" y="3340"/>
                <a:ext cx="721" cy="61"/>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9525">
                <a:solidFill>
                  <a:schemeClr val="tx1"/>
                </a:solidFill>
                <a:miter lim="800000"/>
                <a:headEnd/>
                <a:tailEnd/>
              </a:ln>
            </p:spPr>
            <p:txBody>
              <a:bodyPr>
                <a:prstTxWarp prst="textNoShape">
                  <a:avLst/>
                </a:prstTxWarp>
              </a:bodyPr>
              <a:lstStyle/>
              <a:p>
                <a:endParaRPr lang="en-US" b="0"/>
              </a:p>
            </p:txBody>
          </p:sp>
        </p:grpSp>
        <p:grpSp>
          <p:nvGrpSpPr>
            <p:cNvPr id="17" name="Group 32"/>
            <p:cNvGrpSpPr>
              <a:grpSpLocks/>
            </p:cNvGrpSpPr>
            <p:nvPr/>
          </p:nvGrpSpPr>
          <p:grpSpPr bwMode="auto">
            <a:xfrm>
              <a:off x="3932238" y="2963863"/>
              <a:ext cx="322262" cy="976312"/>
              <a:chOff x="5194" y="2919"/>
              <a:chExt cx="223" cy="697"/>
            </a:xfrm>
          </p:grpSpPr>
          <p:sp>
            <p:nvSpPr>
              <p:cNvPr id="18" name="AutoShape 33"/>
              <p:cNvSpPr>
                <a:spLocks noChangeArrowheads="1"/>
              </p:cNvSpPr>
              <p:nvPr/>
            </p:nvSpPr>
            <p:spPr bwMode="auto">
              <a:xfrm rot="5219999">
                <a:off x="4957" y="3158"/>
                <a:ext cx="695" cy="222"/>
              </a:xfrm>
              <a:custGeom>
                <a:avLst/>
                <a:gdLst>
                  <a:gd name="T0" fmla="*/ 0 w 21600"/>
                  <a:gd name="T1" fmla="*/ 0 h 21600"/>
                  <a:gd name="T2" fmla="*/ 21600 w 21600"/>
                  <a:gd name="T3" fmla="*/ 21600 h 21600"/>
                </a:gdLst>
                <a:ahLst/>
                <a:cxnLst/>
                <a:rect l="T0" t="T1" r="T2" b="T3"/>
                <a:pathLst>
                  <a:path w="21600" h="21600">
                    <a:moveTo>
                      <a:pt x="10800" y="0"/>
                    </a:moveTo>
                    <a:cubicBezTo>
                      <a:pt x="4835" y="0"/>
                      <a:pt x="0" y="2418"/>
                      <a:pt x="0" y="5400"/>
                    </a:cubicBezTo>
                    <a:lnTo>
                      <a:pt x="0" y="16200"/>
                    </a:lnTo>
                    <a:cubicBezTo>
                      <a:pt x="0" y="19182"/>
                      <a:pt x="4835" y="21600"/>
                      <a:pt x="10800" y="21600"/>
                    </a:cubicBezTo>
                    <a:cubicBezTo>
                      <a:pt x="16765" y="21600"/>
                      <a:pt x="21600" y="19182"/>
                      <a:pt x="21600" y="16200"/>
                    </a:cubicBezTo>
                    <a:lnTo>
                      <a:pt x="21600" y="5400"/>
                    </a:lnTo>
                    <a:cubicBezTo>
                      <a:pt x="21600" y="2418"/>
                      <a:pt x="16765" y="0"/>
                      <a:pt x="10800" y="0"/>
                    </a:cubicBezTo>
                    <a:close/>
                    <a:moveTo>
                      <a:pt x="10800" y="0"/>
                    </a:moveTo>
                  </a:path>
                </a:pathLst>
              </a:custGeom>
              <a:gradFill rotWithShape="0">
                <a:gsLst>
                  <a:gs pos="0">
                    <a:srgbClr val="FFFFFF"/>
                  </a:gs>
                  <a:gs pos="100000">
                    <a:srgbClr val="767676"/>
                  </a:gs>
                </a:gsLst>
                <a:lin ang="5220000" scaled="1"/>
              </a:gradFill>
              <a:ln w="9525">
                <a:solidFill>
                  <a:schemeClr val="tx1"/>
                </a:solidFill>
                <a:miter lim="800000"/>
                <a:headEnd/>
                <a:tailEnd/>
              </a:ln>
            </p:spPr>
            <p:txBody>
              <a:bodyPr>
                <a:prstTxWarp prst="textNoShape">
                  <a:avLst/>
                </a:prstTxWarp>
              </a:bodyPr>
              <a:lstStyle/>
              <a:p>
                <a:endParaRPr lang="en-US" b="0"/>
              </a:p>
            </p:txBody>
          </p:sp>
          <p:sp>
            <p:nvSpPr>
              <p:cNvPr id="19" name="AutoShape 34"/>
              <p:cNvSpPr>
                <a:spLocks noChangeArrowheads="1"/>
              </p:cNvSpPr>
              <p:nvPr/>
            </p:nvSpPr>
            <p:spPr bwMode="auto">
              <a:xfrm rot="5219999">
                <a:off x="5014" y="3211"/>
                <a:ext cx="695" cy="111"/>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chemeClr val="accent1"/>
              </a:solidFill>
              <a:ln w="9525">
                <a:noFill/>
                <a:miter lim="800000"/>
                <a:headEnd/>
                <a:tailEnd/>
              </a:ln>
            </p:spPr>
            <p:txBody>
              <a:bodyPr>
                <a:prstTxWarp prst="textNoShape">
                  <a:avLst/>
                </a:prstTxWarp>
              </a:bodyPr>
              <a:lstStyle/>
              <a:p>
                <a:endParaRPr lang="en-US" b="0"/>
              </a:p>
            </p:txBody>
          </p:sp>
          <p:sp>
            <p:nvSpPr>
              <p:cNvPr id="20" name="AutoShape 35"/>
              <p:cNvSpPr>
                <a:spLocks noChangeArrowheads="1"/>
              </p:cNvSpPr>
              <p:nvPr/>
            </p:nvSpPr>
            <p:spPr bwMode="auto">
              <a:xfrm rot="5219999">
                <a:off x="4985" y="3240"/>
                <a:ext cx="695" cy="56"/>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9525">
                <a:solidFill>
                  <a:schemeClr val="tx1"/>
                </a:solidFill>
                <a:miter lim="800000"/>
                <a:headEnd/>
                <a:tailEnd/>
              </a:ln>
            </p:spPr>
            <p:txBody>
              <a:bodyPr>
                <a:prstTxWarp prst="textNoShape">
                  <a:avLst/>
                </a:prstTxWarp>
              </a:bodyPr>
              <a:lstStyle/>
              <a:p>
                <a:endParaRPr lang="en-US" b="0"/>
              </a:p>
            </p:txBody>
          </p:sp>
        </p:grpSp>
        <p:grpSp>
          <p:nvGrpSpPr>
            <p:cNvPr id="21" name="Group 53"/>
            <p:cNvGrpSpPr>
              <a:grpSpLocks/>
            </p:cNvGrpSpPr>
            <p:nvPr/>
          </p:nvGrpSpPr>
          <p:grpSpPr bwMode="auto">
            <a:xfrm>
              <a:off x="774700" y="3344863"/>
              <a:ext cx="1814513" cy="112712"/>
              <a:chOff x="118" y="1777"/>
              <a:chExt cx="1143" cy="71"/>
            </a:xfrm>
          </p:grpSpPr>
          <p:sp>
            <p:nvSpPr>
              <p:cNvPr id="22" name="Oval 50"/>
              <p:cNvSpPr>
                <a:spLocks noChangeArrowheads="1"/>
              </p:cNvSpPr>
              <p:nvPr/>
            </p:nvSpPr>
            <p:spPr bwMode="auto">
              <a:xfrm>
                <a:off x="1195" y="1783"/>
                <a:ext cx="60" cy="65"/>
              </a:xfrm>
              <a:prstGeom prst="ellipse">
                <a:avLst/>
              </a:prstGeom>
              <a:solidFill>
                <a:srgbClr val="E6E6E6"/>
              </a:solidFill>
              <a:ln w="38100">
                <a:solidFill>
                  <a:srgbClr val="FC0128"/>
                </a:solidFill>
                <a:round/>
                <a:headEnd/>
                <a:tailEnd/>
              </a:ln>
            </p:spPr>
            <p:txBody>
              <a:bodyPr>
                <a:prstTxWarp prst="textNoShape">
                  <a:avLst/>
                </a:prstTxWarp>
              </a:bodyPr>
              <a:lstStyle/>
              <a:p>
                <a:endParaRPr lang="en-US" b="0">
                  <a:solidFill>
                    <a:srgbClr val="E6E6E6"/>
                  </a:solidFill>
                </a:endParaRPr>
              </a:p>
            </p:txBody>
          </p:sp>
          <p:sp>
            <p:nvSpPr>
              <p:cNvPr id="23" name="Line 5"/>
              <p:cNvSpPr>
                <a:spLocks noChangeShapeType="1"/>
              </p:cNvSpPr>
              <p:nvPr/>
            </p:nvSpPr>
            <p:spPr bwMode="auto">
              <a:xfrm>
                <a:off x="136" y="1782"/>
                <a:ext cx="1096" cy="0"/>
              </a:xfrm>
              <a:prstGeom prst="line">
                <a:avLst/>
              </a:prstGeom>
              <a:noFill/>
              <a:ln w="38100">
                <a:solidFill>
                  <a:srgbClr val="FC0128"/>
                </a:solidFill>
                <a:round/>
                <a:headEnd/>
                <a:tailEnd/>
              </a:ln>
            </p:spPr>
            <p:txBody>
              <a:bodyPr>
                <a:prstTxWarp prst="textNoShape">
                  <a:avLst/>
                </a:prstTxWarp>
              </a:bodyPr>
              <a:lstStyle/>
              <a:p>
                <a:endParaRPr lang="en-US" b="0"/>
              </a:p>
            </p:txBody>
          </p:sp>
          <p:sp>
            <p:nvSpPr>
              <p:cNvPr id="24" name="Line 6"/>
              <p:cNvSpPr>
                <a:spLocks noChangeShapeType="1"/>
              </p:cNvSpPr>
              <p:nvPr/>
            </p:nvSpPr>
            <p:spPr bwMode="auto">
              <a:xfrm rot="10800000" flipH="1">
                <a:off x="149" y="1846"/>
                <a:ext cx="1083" cy="0"/>
              </a:xfrm>
              <a:prstGeom prst="line">
                <a:avLst/>
              </a:prstGeom>
              <a:noFill/>
              <a:ln w="38100">
                <a:solidFill>
                  <a:srgbClr val="FC0128"/>
                </a:solidFill>
                <a:round/>
                <a:headEnd/>
                <a:tailEnd/>
              </a:ln>
            </p:spPr>
            <p:txBody>
              <a:bodyPr>
                <a:prstTxWarp prst="textNoShape">
                  <a:avLst/>
                </a:prstTxWarp>
              </a:bodyPr>
              <a:lstStyle/>
              <a:p>
                <a:endParaRPr lang="en-US" b="0"/>
              </a:p>
            </p:txBody>
          </p:sp>
          <p:sp>
            <p:nvSpPr>
              <p:cNvPr id="25" name="Rectangle 8"/>
              <p:cNvSpPr>
                <a:spLocks noChangeArrowheads="1"/>
              </p:cNvSpPr>
              <p:nvPr/>
            </p:nvSpPr>
            <p:spPr bwMode="auto">
              <a:xfrm>
                <a:off x="1232" y="1789"/>
                <a:ext cx="29" cy="50"/>
              </a:xfrm>
              <a:prstGeom prst="rect">
                <a:avLst/>
              </a:prstGeom>
              <a:solidFill>
                <a:schemeClr val="accent1"/>
              </a:solidFill>
              <a:ln w="38100">
                <a:solidFill>
                  <a:srgbClr val="FFFFFF"/>
                </a:solidFill>
                <a:miter lim="800000"/>
                <a:headEnd/>
                <a:tailEnd/>
              </a:ln>
            </p:spPr>
            <p:txBody>
              <a:bodyPr>
                <a:prstTxWarp prst="textNoShape">
                  <a:avLst/>
                </a:prstTxWarp>
              </a:bodyPr>
              <a:lstStyle/>
              <a:p>
                <a:endParaRPr lang="en-US" b="0"/>
              </a:p>
            </p:txBody>
          </p:sp>
          <p:sp>
            <p:nvSpPr>
              <p:cNvPr id="26" name="AutoShape 9"/>
              <p:cNvSpPr>
                <a:spLocks noChangeArrowheads="1"/>
              </p:cNvSpPr>
              <p:nvPr/>
            </p:nvSpPr>
            <p:spPr bwMode="auto">
              <a:xfrm>
                <a:off x="128" y="1777"/>
                <a:ext cx="1127" cy="64"/>
              </a:xfrm>
              <a:custGeom>
                <a:avLst/>
                <a:gdLst>
                  <a:gd name="T0" fmla="*/ 0 w 21600"/>
                  <a:gd name="T1" fmla="*/ 0 h 21600"/>
                  <a:gd name="T2" fmla="*/ 21600 w 21600"/>
                  <a:gd name="T3" fmla="*/ 21600 h 21600"/>
                </a:gdLst>
                <a:ahLst/>
                <a:cxnLst/>
                <a:rect l="T0" t="T1" r="T2" b="T3"/>
                <a:pathLst>
                  <a:path w="21600" h="21600">
                    <a:moveTo>
                      <a:pt x="0" y="411"/>
                    </a:moveTo>
                    <a:lnTo>
                      <a:pt x="153" y="5451"/>
                    </a:lnTo>
                    <a:lnTo>
                      <a:pt x="328" y="10697"/>
                    </a:lnTo>
                    <a:lnTo>
                      <a:pt x="153" y="16149"/>
                    </a:lnTo>
                    <a:lnTo>
                      <a:pt x="0" y="21600"/>
                    </a:lnTo>
                    <a:lnTo>
                      <a:pt x="20726" y="21189"/>
                    </a:lnTo>
                    <a:lnTo>
                      <a:pt x="21032" y="20983"/>
                    </a:lnTo>
                    <a:cubicBezTo>
                      <a:pt x="21141" y="20571"/>
                      <a:pt x="21261" y="20263"/>
                      <a:pt x="21360" y="18926"/>
                    </a:cubicBezTo>
                    <a:cubicBezTo>
                      <a:pt x="21370" y="17383"/>
                      <a:pt x="21556" y="14297"/>
                      <a:pt x="21600" y="12960"/>
                    </a:cubicBezTo>
                    <a:cubicBezTo>
                      <a:pt x="21600" y="10903"/>
                      <a:pt x="21600" y="7097"/>
                      <a:pt x="21534" y="4937"/>
                    </a:cubicBezTo>
                    <a:lnTo>
                      <a:pt x="21206" y="0"/>
                    </a:lnTo>
                    <a:lnTo>
                      <a:pt x="0" y="411"/>
                    </a:lnTo>
                    <a:close/>
                    <a:moveTo>
                      <a:pt x="0" y="411"/>
                    </a:moveTo>
                  </a:path>
                </a:pathLst>
              </a:custGeom>
              <a:solidFill>
                <a:srgbClr val="FA3943"/>
              </a:solidFill>
              <a:ln w="38100">
                <a:noFill/>
                <a:miter lim="800000"/>
                <a:headEnd/>
                <a:tailEnd/>
              </a:ln>
            </p:spPr>
            <p:txBody>
              <a:bodyPr>
                <a:prstTxWarp prst="textNoShape">
                  <a:avLst/>
                </a:prstTxWarp>
              </a:bodyPr>
              <a:lstStyle/>
              <a:p>
                <a:endParaRPr lang="en-US" b="0"/>
              </a:p>
            </p:txBody>
          </p:sp>
          <p:sp>
            <p:nvSpPr>
              <p:cNvPr id="27" name="Oval 10"/>
              <p:cNvSpPr>
                <a:spLocks noChangeArrowheads="1"/>
              </p:cNvSpPr>
              <p:nvPr/>
            </p:nvSpPr>
            <p:spPr bwMode="auto">
              <a:xfrm>
                <a:off x="118" y="1782"/>
                <a:ext cx="60" cy="65"/>
              </a:xfrm>
              <a:prstGeom prst="ellipse">
                <a:avLst/>
              </a:prstGeom>
              <a:solidFill>
                <a:schemeClr val="bg2"/>
              </a:solidFill>
              <a:ln w="38100">
                <a:solidFill>
                  <a:schemeClr val="bg2"/>
                </a:solidFill>
                <a:round/>
                <a:headEnd/>
                <a:tailEnd/>
              </a:ln>
            </p:spPr>
            <p:txBody>
              <a:bodyPr>
                <a:prstTxWarp prst="textNoShape">
                  <a:avLst/>
                </a:prstTxWarp>
              </a:bodyPr>
              <a:lstStyle/>
              <a:p>
                <a:endParaRPr lang="en-US" b="0"/>
              </a:p>
            </p:txBody>
          </p:sp>
          <p:sp>
            <p:nvSpPr>
              <p:cNvPr id="28" name="Oval 51"/>
              <p:cNvSpPr>
                <a:spLocks noChangeArrowheads="1"/>
              </p:cNvSpPr>
              <p:nvPr/>
            </p:nvSpPr>
            <p:spPr bwMode="auto">
              <a:xfrm>
                <a:off x="1208" y="1786"/>
                <a:ext cx="49" cy="57"/>
              </a:xfrm>
              <a:prstGeom prst="ellipse">
                <a:avLst/>
              </a:prstGeom>
              <a:solidFill>
                <a:srgbClr val="FF0000"/>
              </a:solidFill>
              <a:ln w="38100">
                <a:solidFill>
                  <a:srgbClr val="FC0128"/>
                </a:solidFill>
                <a:round/>
                <a:headEnd/>
                <a:tailEnd/>
              </a:ln>
            </p:spPr>
            <p:txBody>
              <a:bodyPr>
                <a:prstTxWarp prst="textNoShape">
                  <a:avLst/>
                </a:prstTxWarp>
              </a:bodyPr>
              <a:lstStyle/>
              <a:p>
                <a:endParaRPr lang="en-US" b="0">
                  <a:solidFill>
                    <a:srgbClr val="E6E6E6"/>
                  </a:solidFill>
                </a:endParaRPr>
              </a:p>
            </p:txBody>
          </p:sp>
        </p:grpSp>
        <p:sp>
          <p:nvSpPr>
            <p:cNvPr id="7" name="TextBox 6"/>
            <p:cNvSpPr txBox="1"/>
            <p:nvPr/>
          </p:nvSpPr>
          <p:spPr>
            <a:xfrm>
              <a:off x="914400" y="2819400"/>
              <a:ext cx="1717537" cy="338554"/>
            </a:xfrm>
            <a:prstGeom prst="rect">
              <a:avLst/>
            </a:prstGeom>
            <a:noFill/>
          </p:spPr>
          <p:txBody>
            <a:bodyPr wrap="none" rtlCol="0">
              <a:spAutoFit/>
            </a:bodyPr>
            <a:lstStyle/>
            <a:p>
              <a:r>
                <a:rPr lang="en-US" b="0" dirty="0" smtClean="0"/>
                <a:t>Carbon Nanotubes</a:t>
              </a:r>
            </a:p>
          </p:txBody>
        </p:sp>
        <p:sp>
          <p:nvSpPr>
            <p:cNvPr id="8" name="TextBox 7"/>
            <p:cNvSpPr txBox="1"/>
            <p:nvPr/>
          </p:nvSpPr>
          <p:spPr>
            <a:xfrm>
              <a:off x="3352800" y="2590800"/>
              <a:ext cx="1124927" cy="338554"/>
            </a:xfrm>
            <a:prstGeom prst="rect">
              <a:avLst/>
            </a:prstGeom>
            <a:noFill/>
          </p:spPr>
          <p:txBody>
            <a:bodyPr wrap="none" rtlCol="0">
              <a:spAutoFit/>
            </a:bodyPr>
            <a:lstStyle/>
            <a:p>
              <a:r>
                <a:rPr lang="en-US" b="0" dirty="0" smtClean="0"/>
                <a:t>Clay sheets</a:t>
              </a:r>
            </a:p>
          </p:txBody>
        </p:sp>
        <p:grpSp>
          <p:nvGrpSpPr>
            <p:cNvPr id="33" name="Group 32"/>
            <p:cNvGrpSpPr/>
            <p:nvPr/>
          </p:nvGrpSpPr>
          <p:grpSpPr>
            <a:xfrm>
              <a:off x="5638800" y="2667000"/>
              <a:ext cx="2590800" cy="1371600"/>
              <a:chOff x="6248400" y="5029200"/>
              <a:chExt cx="2590800" cy="1371600"/>
            </a:xfrm>
          </p:grpSpPr>
          <p:sp>
            <p:nvSpPr>
              <p:cNvPr id="34" name="Cube 33"/>
              <p:cNvSpPr/>
              <p:nvPr/>
            </p:nvSpPr>
            <p:spPr>
              <a:xfrm>
                <a:off x="6248400" y="5410200"/>
                <a:ext cx="2590800" cy="762000"/>
              </a:xfrm>
              <a:prstGeom prst="cube">
                <a:avLst>
                  <a:gd name="adj" fmla="val 89516"/>
                </a:avLst>
              </a:prstGeom>
              <a:gradFill flip="none" rotWithShape="1">
                <a:gsLst>
                  <a:gs pos="0">
                    <a:srgbClr val="03D4A8"/>
                  </a:gs>
                  <a:gs pos="25000">
                    <a:srgbClr val="21D6E0"/>
                  </a:gs>
                  <a:gs pos="75000">
                    <a:srgbClr val="0087E6"/>
                  </a:gs>
                  <a:gs pos="100000">
                    <a:srgbClr val="005CBF"/>
                  </a:gs>
                </a:gsLst>
                <a:lin ang="16200000" scaled="0"/>
                <a:tileRect/>
              </a:gradFill>
              <a:ln w="12700">
                <a:solidFill>
                  <a:schemeClr val="tx1"/>
                </a:solidFill>
              </a:ln>
              <a:effectLst/>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6400800" y="57641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6501964" y="5791200"/>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6578164" y="5791200"/>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6654364" y="5791200"/>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6730564" y="5791200"/>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6806764" y="5791200"/>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6858000" y="57371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959164" y="57641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7035364" y="57641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7111564" y="57641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7187764" y="57641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7263964" y="57641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7315200" y="57371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7416364" y="57641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7492564" y="57641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7644964" y="57641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7772400" y="5710083"/>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7873564" y="57371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7949764" y="57371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8025964" y="57371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8102164" y="57371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8178364" y="57371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6934200" y="55847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7035364" y="56117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7111564" y="56117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7263964" y="56117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7391400" y="5557683"/>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7492564" y="55847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7568764" y="55847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7644964" y="55847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7721164" y="55847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7797364" y="55847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6934200" y="52037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7035364" y="52307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7111564" y="52307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7263964" y="52307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7391400" y="5176683"/>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7492564" y="52037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7568764" y="52037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7644964" y="52037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7721164" y="52037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7797364" y="52037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7848600" y="52037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7949764" y="52307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8025964" y="52307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8178364" y="52307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8305800" y="5176683"/>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8406964" y="52037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8483164" y="52037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8559364" y="52037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8635564" y="52037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8711764" y="52037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7696200" y="52848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7797364" y="5311878"/>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7873564" y="5311878"/>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8025964" y="5311878"/>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8153400" y="5257800"/>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8254564" y="52848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8330764" y="52848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8406964" y="52848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8483164" y="52848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8559364" y="52848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6705600" y="52848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6806764" y="5311878"/>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6882964" y="5311878"/>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7035364" y="5311878"/>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7162800" y="5257800"/>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7263964" y="52848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7340164" y="52848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7416364" y="52848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7492564" y="52848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7568764" y="52848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6781800" y="53561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6882964" y="53831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6959164" y="53831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7111564" y="53831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7239000" y="5329083"/>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7340164" y="53561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7416364" y="53561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7492564" y="53561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7568764" y="53561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7644964" y="53561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7620000" y="54323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7721164" y="54593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7797364" y="54593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7949764" y="54593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8077200" y="5405283"/>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8178364" y="54323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8254564" y="54323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8330764" y="54323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8406964" y="54323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8483164" y="54323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7467600" y="55085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7568764" y="55355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7644964" y="55355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7797364" y="55355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7924800" y="5481483"/>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8025964" y="55085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8102164" y="55085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8178364" y="55085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8254564" y="55085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8330764" y="55085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7239000" y="57420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7340164" y="5769078"/>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7416364" y="5769078"/>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7568764" y="5769078"/>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7696200" y="5715000"/>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7797364" y="57420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7873564" y="57420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a:off x="7949764" y="57420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8025964" y="57420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8102164" y="57420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6477000" y="56609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6578164" y="56879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6654364" y="56879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a:off x="6806764" y="56879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6934200" y="5633883"/>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7035364" y="56609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7111564" y="56609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7187764" y="56609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7263964" y="56609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a:off x="7340164" y="56609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6629400" y="54372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a:off x="6730564" y="5464278"/>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Freeform 160"/>
              <p:cNvSpPr/>
              <p:nvPr/>
            </p:nvSpPr>
            <p:spPr>
              <a:xfrm>
                <a:off x="6806764" y="5464278"/>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Freeform 161"/>
              <p:cNvSpPr/>
              <p:nvPr/>
            </p:nvSpPr>
            <p:spPr>
              <a:xfrm>
                <a:off x="6959164" y="5464278"/>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Freeform 162"/>
              <p:cNvSpPr/>
              <p:nvPr/>
            </p:nvSpPr>
            <p:spPr>
              <a:xfrm>
                <a:off x="7086600" y="5410200"/>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a:off x="7187764" y="54372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Freeform 164"/>
              <p:cNvSpPr/>
              <p:nvPr/>
            </p:nvSpPr>
            <p:spPr>
              <a:xfrm>
                <a:off x="7263964" y="54372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6" name="Freeform 165"/>
              <p:cNvSpPr/>
              <p:nvPr/>
            </p:nvSpPr>
            <p:spPr>
              <a:xfrm>
                <a:off x="7340164" y="54372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Freeform 166"/>
              <p:cNvSpPr/>
              <p:nvPr/>
            </p:nvSpPr>
            <p:spPr>
              <a:xfrm>
                <a:off x="7416364" y="54372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Freeform 167"/>
              <p:cNvSpPr/>
              <p:nvPr/>
            </p:nvSpPr>
            <p:spPr>
              <a:xfrm>
                <a:off x="7492564" y="5437239"/>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Freeform 168"/>
              <p:cNvSpPr/>
              <p:nvPr/>
            </p:nvSpPr>
            <p:spPr>
              <a:xfrm>
                <a:off x="7315200" y="58133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Freeform 169"/>
              <p:cNvSpPr/>
              <p:nvPr/>
            </p:nvSpPr>
            <p:spPr>
              <a:xfrm>
                <a:off x="7416364" y="58403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Freeform 170"/>
              <p:cNvSpPr/>
              <p:nvPr/>
            </p:nvSpPr>
            <p:spPr>
              <a:xfrm>
                <a:off x="7492564" y="58403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Freeform 171"/>
              <p:cNvSpPr/>
              <p:nvPr/>
            </p:nvSpPr>
            <p:spPr>
              <a:xfrm>
                <a:off x="7644964" y="5840361"/>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7772400" y="5786283"/>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Freeform 173"/>
              <p:cNvSpPr/>
              <p:nvPr/>
            </p:nvSpPr>
            <p:spPr>
              <a:xfrm>
                <a:off x="7873564" y="58133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Freeform 174"/>
              <p:cNvSpPr/>
              <p:nvPr/>
            </p:nvSpPr>
            <p:spPr>
              <a:xfrm>
                <a:off x="7949764" y="58133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Freeform 175"/>
              <p:cNvSpPr/>
              <p:nvPr/>
            </p:nvSpPr>
            <p:spPr>
              <a:xfrm>
                <a:off x="8025964" y="58133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Freeform 176"/>
              <p:cNvSpPr/>
              <p:nvPr/>
            </p:nvSpPr>
            <p:spPr>
              <a:xfrm>
                <a:off x="8102164" y="58133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Freeform 177"/>
              <p:cNvSpPr/>
              <p:nvPr/>
            </p:nvSpPr>
            <p:spPr>
              <a:xfrm>
                <a:off x="8178364" y="5813322"/>
                <a:ext cx="51236" cy="255639"/>
              </a:xfrm>
              <a:custGeom>
                <a:avLst/>
                <a:gdLst>
                  <a:gd name="connsiteX0" fmla="*/ 4635 w 51236"/>
                  <a:gd name="connsiteY0" fmla="*/ 255639 h 255639"/>
                  <a:gd name="connsiteX1" fmla="*/ 43964 w 51236"/>
                  <a:gd name="connsiteY1" fmla="*/ 235975 h 255639"/>
                  <a:gd name="connsiteX2" fmla="*/ 4635 w 51236"/>
                  <a:gd name="connsiteY2" fmla="*/ 137652 h 255639"/>
                  <a:gd name="connsiteX3" fmla="*/ 24300 w 51236"/>
                  <a:gd name="connsiteY3" fmla="*/ 98323 h 255639"/>
                  <a:gd name="connsiteX4" fmla="*/ 4635 w 51236"/>
                  <a:gd name="connsiteY4" fmla="*/ 58994 h 255639"/>
                  <a:gd name="connsiteX5" fmla="*/ 43964 w 51236"/>
                  <a:gd name="connsiteY5" fmla="*/ 39329 h 255639"/>
                  <a:gd name="connsiteX6" fmla="*/ 43964 w 51236"/>
                  <a:gd name="connsiteY6" fmla="*/ 0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36" h="255639">
                    <a:moveTo>
                      <a:pt x="4635" y="255639"/>
                    </a:moveTo>
                    <a:cubicBezTo>
                      <a:pt x="17745" y="249084"/>
                      <a:pt x="40409" y="250194"/>
                      <a:pt x="43964" y="235975"/>
                    </a:cubicBezTo>
                    <a:cubicBezTo>
                      <a:pt x="48015" y="219773"/>
                      <a:pt x="13524" y="155430"/>
                      <a:pt x="4635" y="137652"/>
                    </a:cubicBezTo>
                    <a:cubicBezTo>
                      <a:pt x="11190" y="124542"/>
                      <a:pt x="24300" y="112980"/>
                      <a:pt x="24300" y="98323"/>
                    </a:cubicBezTo>
                    <a:cubicBezTo>
                      <a:pt x="24300" y="83666"/>
                      <a:pt x="0" y="72899"/>
                      <a:pt x="4635" y="58994"/>
                    </a:cubicBezTo>
                    <a:cubicBezTo>
                      <a:pt x="9270" y="45089"/>
                      <a:pt x="35834" y="51524"/>
                      <a:pt x="43964" y="39329"/>
                    </a:cubicBezTo>
                    <a:cubicBezTo>
                      <a:pt x="51236" y="28421"/>
                      <a:pt x="43964" y="13110"/>
                      <a:pt x="43964" y="0"/>
                    </a:cubicBezTo>
                  </a:path>
                </a:pathLst>
              </a:cu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Oval 178"/>
              <p:cNvSpPr/>
              <p:nvPr/>
            </p:nvSpPr>
            <p:spPr>
              <a:xfrm>
                <a:off x="6477000" y="5181600"/>
                <a:ext cx="381000" cy="152400"/>
              </a:xfrm>
              <a:prstGeom prst="ellipse">
                <a:avLst/>
              </a:prstGeom>
              <a:solidFill>
                <a:schemeClr val="accent3">
                  <a:lumMod val="7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7315200" y="5029200"/>
                <a:ext cx="533400" cy="152400"/>
              </a:xfrm>
              <a:prstGeom prst="ellipse">
                <a:avLst/>
              </a:prstGeom>
              <a:solidFill>
                <a:schemeClr val="accent3">
                  <a:lumMod val="60000"/>
                  <a:lumOff val="4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8382000" y="5029200"/>
                <a:ext cx="381000" cy="152400"/>
              </a:xfrm>
              <a:prstGeom prst="ellipse">
                <a:avLst/>
              </a:prstGeom>
              <a:solidFill>
                <a:schemeClr val="accent3">
                  <a:lumMod val="7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8458200" y="5943600"/>
                <a:ext cx="228600" cy="152400"/>
              </a:xfrm>
              <a:prstGeom prst="ellipse">
                <a:avLst/>
              </a:prstGeom>
              <a:solidFill>
                <a:schemeClr val="accent3">
                  <a:lumMod val="7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6629400" y="6248400"/>
                <a:ext cx="381000" cy="152400"/>
              </a:xfrm>
              <a:prstGeom prst="ellipse">
                <a:avLst/>
              </a:prstGeom>
              <a:solidFill>
                <a:schemeClr val="accent3">
                  <a:lumMod val="7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6324600" y="2438400"/>
              <a:ext cx="1854193" cy="338554"/>
            </a:xfrm>
            <a:prstGeom prst="rect">
              <a:avLst/>
            </a:prstGeom>
            <a:noFill/>
          </p:spPr>
          <p:txBody>
            <a:bodyPr wrap="none" rtlCol="0">
              <a:spAutoFit/>
            </a:bodyPr>
            <a:lstStyle/>
            <a:p>
              <a:r>
                <a:rPr lang="en-US" b="0" dirty="0" smtClean="0"/>
                <a:t>Responsive surfaces</a:t>
              </a:r>
            </a:p>
          </p:txBody>
        </p:sp>
      </p:grpSp>
      <p:sp>
        <p:nvSpPr>
          <p:cNvPr id="32" name="TextBox 31"/>
          <p:cNvSpPr txBox="1"/>
          <p:nvPr/>
        </p:nvSpPr>
        <p:spPr>
          <a:xfrm>
            <a:off x="3124200" y="6096000"/>
            <a:ext cx="2914279" cy="338554"/>
          </a:xfrm>
          <a:prstGeom prst="rect">
            <a:avLst/>
          </a:prstGeom>
          <a:noFill/>
        </p:spPr>
        <p:txBody>
          <a:bodyPr wrap="none" rtlCol="0">
            <a:spAutoFit/>
          </a:bodyPr>
          <a:lstStyle/>
          <a:p>
            <a:r>
              <a:rPr lang="en-US" b="0" dirty="0" smtClean="0"/>
              <a:t>If you can sketch it, it must exist.</a:t>
            </a:r>
          </a:p>
        </p:txBody>
      </p:sp>
    </p:spTree>
    <p:extLst>
      <p:ext uri="{BB962C8B-B14F-4D97-AF65-F5344CB8AC3E}">
        <p14:creationId xmlns:p14="http://schemas.microsoft.com/office/powerpoint/2010/main" val="18480911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2189163" y="152400"/>
            <a:ext cx="5537200" cy="685800"/>
          </a:xfrm>
        </p:spPr>
        <p:txBody>
          <a:bodyPr/>
          <a:lstStyle/>
          <a:p>
            <a:r>
              <a:rPr lang="en-US" dirty="0" smtClean="0">
                <a:ea typeface="ＭＳ Ｐゴシック" charset="-128"/>
                <a:cs typeface="ＭＳ Ｐゴシック" charset="-128"/>
              </a:rPr>
              <a:t>Modulus  of CNTs </a:t>
            </a:r>
            <a:r>
              <a:rPr lang="en-US" dirty="0">
                <a:ea typeface="ＭＳ Ｐゴシック" charset="-128"/>
                <a:cs typeface="ＭＳ Ｐゴシック" charset="-128"/>
              </a:rPr>
              <a:t>in Epoxy</a:t>
            </a:r>
          </a:p>
        </p:txBody>
      </p:sp>
      <p:sp>
        <p:nvSpPr>
          <p:cNvPr id="89092" name="Rectangle 411"/>
          <p:cNvSpPr>
            <a:spLocks noChangeArrowheads="1"/>
          </p:cNvSpPr>
          <p:nvPr/>
        </p:nvSpPr>
        <p:spPr bwMode="auto">
          <a:xfrm>
            <a:off x="4573588" y="5600700"/>
            <a:ext cx="50800" cy="244475"/>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0000"/>
                </a:solidFill>
                <a:latin typeface="Times New Roman" charset="0"/>
              </a:rPr>
              <a:t> </a:t>
            </a:r>
            <a:endParaRPr lang="en-US"/>
          </a:p>
        </p:txBody>
      </p:sp>
      <p:sp>
        <p:nvSpPr>
          <p:cNvPr id="89093" name="Rectangle 376"/>
          <p:cNvSpPr>
            <a:spLocks noChangeArrowheads="1"/>
          </p:cNvSpPr>
          <p:nvPr/>
        </p:nvSpPr>
        <p:spPr bwMode="auto">
          <a:xfrm>
            <a:off x="1268413" y="6678613"/>
            <a:ext cx="50800" cy="244475"/>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0000"/>
                </a:solidFill>
                <a:latin typeface="Times New Roman" charset="0"/>
              </a:rPr>
              <a:t> </a:t>
            </a:r>
            <a:endParaRPr lang="en-US"/>
          </a:p>
        </p:txBody>
      </p:sp>
      <p:sp>
        <p:nvSpPr>
          <p:cNvPr id="89094" name="Text Box 5"/>
          <p:cNvSpPr txBox="1">
            <a:spLocks/>
          </p:cNvSpPr>
          <p:nvPr/>
        </p:nvSpPr>
        <p:spPr bwMode="auto">
          <a:xfrm>
            <a:off x="990600" y="6400800"/>
            <a:ext cx="7620000" cy="250825"/>
          </a:xfrm>
          <a:prstGeom prst="rect">
            <a:avLst/>
          </a:prstGeom>
          <a:noFill/>
          <a:ln w="38100">
            <a:noFill/>
            <a:miter lim="800000"/>
            <a:headEnd/>
            <a:tailEnd/>
          </a:ln>
        </p:spPr>
        <p:txBody>
          <a:bodyPr lIns="82058" tIns="41029" rIns="82058" bIns="41029">
            <a:prstTxWarp prst="textNoShape">
              <a:avLst/>
            </a:prstTxWarp>
            <a:spAutoFit/>
          </a:bodyPr>
          <a:lstStyle/>
          <a:p>
            <a:pPr marL="228600" lvl="2" defTabSz="820738" eaLnBrk="1" hangingPunct="1"/>
            <a:r>
              <a:rPr lang="en-US" sz="1100" b="0" dirty="0" err="1">
                <a:latin typeface="Times New Roman" charset="0"/>
              </a:rPr>
              <a:t>Gojny</a:t>
            </a:r>
            <a:r>
              <a:rPr lang="en-US" sz="1100" b="0" dirty="0">
                <a:latin typeface="Times New Roman" charset="0"/>
              </a:rPr>
              <a:t>, F. H.; </a:t>
            </a:r>
            <a:r>
              <a:rPr lang="en-US" sz="1100" b="0" dirty="0" err="1">
                <a:latin typeface="Times New Roman" charset="0"/>
              </a:rPr>
              <a:t>Wichmann</a:t>
            </a:r>
            <a:r>
              <a:rPr lang="en-US" sz="1100" b="0" dirty="0">
                <a:latin typeface="Times New Roman" charset="0"/>
              </a:rPr>
              <a:t>, M. H. G.; Fiedler, B.; Schulte, K. </a:t>
            </a:r>
            <a:r>
              <a:rPr lang="en-US" sz="1100" b="0" i="1" dirty="0">
                <a:latin typeface="Times New Roman" charset="0"/>
              </a:rPr>
              <a:t>Comp. Sci. &amp; Tech. </a:t>
            </a:r>
            <a:r>
              <a:rPr lang="en-US" sz="1100" b="0" dirty="0">
                <a:latin typeface="Times New Roman" charset="0"/>
              </a:rPr>
              <a:t>2005, 65, (15-16), 2300-2313.</a:t>
            </a:r>
            <a:endParaRPr lang="en-US" sz="1100" b="0" dirty="0">
              <a:solidFill>
                <a:srgbClr val="000000"/>
              </a:solidFill>
              <a:latin typeface="Times New Roman" charset="0"/>
              <a:ea typeface="Times" charset="0"/>
              <a:cs typeface="Times" charset="0"/>
              <a:sym typeface="Times" charset="0"/>
            </a:endParaRPr>
          </a:p>
        </p:txBody>
      </p:sp>
      <p:pic>
        <p:nvPicPr>
          <p:cNvPr id="89095" name="Picture 380"/>
          <p:cNvPicPr>
            <a:picLocks noChangeAspect="1"/>
          </p:cNvPicPr>
          <p:nvPr/>
        </p:nvPicPr>
        <p:blipFill>
          <a:blip r:embed="rId3"/>
          <a:srcRect/>
          <a:stretch>
            <a:fillRect/>
          </a:stretch>
        </p:blipFill>
        <p:spPr bwMode="auto">
          <a:xfrm>
            <a:off x="254000" y="1219200"/>
            <a:ext cx="3683000" cy="4541838"/>
          </a:xfrm>
          <a:prstGeom prst="rect">
            <a:avLst/>
          </a:prstGeom>
          <a:noFill/>
          <a:ln w="38100">
            <a:noFill/>
            <a:miter lim="800000"/>
            <a:headEnd/>
            <a:tailEnd/>
          </a:ln>
        </p:spPr>
      </p:pic>
      <p:pic>
        <p:nvPicPr>
          <p:cNvPr id="2" name="Picture 1"/>
          <p:cNvPicPr>
            <a:picLocks noChangeAspect="1"/>
          </p:cNvPicPr>
          <p:nvPr/>
        </p:nvPicPr>
        <p:blipFill>
          <a:blip r:embed="rId4"/>
          <a:stretch>
            <a:fillRect/>
          </a:stretch>
        </p:blipFill>
        <p:spPr>
          <a:xfrm>
            <a:off x="4624388" y="1393825"/>
            <a:ext cx="3721100" cy="4038600"/>
          </a:xfrm>
          <a:prstGeom prst="rect">
            <a:avLst/>
          </a:prstGeom>
        </p:spPr>
      </p:pic>
      <p:sp>
        <p:nvSpPr>
          <p:cNvPr id="3" name="Slide Number Placeholder 2"/>
          <p:cNvSpPr>
            <a:spLocks noGrp="1"/>
          </p:cNvSpPr>
          <p:nvPr>
            <p:ph type="sldNum" sz="quarter" idx="10"/>
          </p:nvPr>
        </p:nvSpPr>
        <p:spPr/>
        <p:txBody>
          <a:bodyPr/>
          <a:lstStyle/>
          <a:p>
            <a:fld id="{60DEB89E-A7DC-234A-8DE1-287DCE9F6685}" type="slidenum">
              <a:rPr lang="en-US" smtClean="0"/>
              <a:pPr/>
              <a:t>10</a:t>
            </a:fld>
            <a:endParaRPr lang="en-US"/>
          </a:p>
        </p:txBody>
      </p:sp>
    </p:spTree>
    <p:extLst>
      <p:ext uri="{BB962C8B-B14F-4D97-AF65-F5344CB8AC3E}">
        <p14:creationId xmlns:p14="http://schemas.microsoft.com/office/powerpoint/2010/main" val="10862937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156" y="1075765"/>
            <a:ext cx="773206" cy="1288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pic>
      <p:sp>
        <p:nvSpPr>
          <p:cNvPr id="5122" name="Rectangle 2"/>
          <p:cNvSpPr>
            <a:spLocks noGrp="1" noChangeArrowheads="1"/>
          </p:cNvSpPr>
          <p:nvPr>
            <p:ph type="title"/>
          </p:nvPr>
        </p:nvSpPr>
        <p:spPr>
          <a:xfrm>
            <a:off x="1061196" y="192742"/>
            <a:ext cx="8006603" cy="457200"/>
          </a:xfrm>
          <a:ln/>
        </p:spPr>
        <p:txBody>
          <a:bodyPr/>
          <a:lstStyle/>
          <a:p>
            <a:r>
              <a:rPr lang="en-US" sz="2118" dirty="0" smtClean="0"/>
              <a:t>Morphology From Small-Angle X-ray Scattering</a:t>
            </a:r>
            <a:endParaRPr lang="en-US" sz="2118" dirty="0"/>
          </a:p>
        </p:txBody>
      </p:sp>
      <p:pic>
        <p:nvPicPr>
          <p:cNvPr id="5123"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969" y="881326"/>
            <a:ext cx="1577228" cy="1622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pic>
      <p:sp>
        <p:nvSpPr>
          <p:cNvPr id="5124" name="Rectangle 4"/>
          <p:cNvSpPr>
            <a:spLocks noChangeArrowheads="1"/>
          </p:cNvSpPr>
          <p:nvPr/>
        </p:nvSpPr>
        <p:spPr bwMode="auto">
          <a:xfrm>
            <a:off x="4644785" y="2459691"/>
            <a:ext cx="1067246" cy="217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txBody>
          <a:bodyPr wrap="none" lIns="0" tIns="0" rIns="45051" bIns="0">
            <a:spAutoFit/>
          </a:bodyPr>
          <a:lstStyle/>
          <a:p>
            <a:pPr marL="44826"/>
            <a:r>
              <a:rPr lang="en-US" sz="1412">
                <a:latin typeface="Helvetica" charset="0"/>
                <a:cs typeface="Helvetica" charset="0"/>
                <a:sym typeface="Helvetica" charset="0"/>
              </a:rPr>
              <a:t>100,000 nm</a:t>
            </a:r>
          </a:p>
        </p:txBody>
      </p:sp>
      <p:sp>
        <p:nvSpPr>
          <p:cNvPr id="5125" name="Rectangle 5"/>
          <p:cNvSpPr>
            <a:spLocks noChangeArrowheads="1"/>
          </p:cNvSpPr>
          <p:nvPr/>
        </p:nvSpPr>
        <p:spPr bwMode="auto">
          <a:xfrm>
            <a:off x="6056726" y="2459691"/>
            <a:ext cx="714585" cy="217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txBody>
          <a:bodyPr wrap="none" lIns="0" tIns="0" rIns="45051" bIns="0">
            <a:spAutoFit/>
          </a:bodyPr>
          <a:lstStyle/>
          <a:p>
            <a:pPr marL="44826"/>
            <a:r>
              <a:rPr lang="en-US" sz="1412">
                <a:latin typeface="Helvetica" charset="0"/>
                <a:cs typeface="Helvetica" charset="0"/>
                <a:sym typeface="Helvetica" charset="0"/>
              </a:rPr>
              <a:t>200 nm</a:t>
            </a:r>
          </a:p>
        </p:txBody>
      </p:sp>
      <p:sp>
        <p:nvSpPr>
          <p:cNvPr id="5126" name="Rectangle 6"/>
          <p:cNvSpPr>
            <a:spLocks noChangeArrowheads="1"/>
          </p:cNvSpPr>
          <p:nvPr/>
        </p:nvSpPr>
        <p:spPr bwMode="auto">
          <a:xfrm>
            <a:off x="7355207" y="2459691"/>
            <a:ext cx="663289" cy="217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txBody>
          <a:bodyPr wrap="none" lIns="0" tIns="0" rIns="45051" bIns="0">
            <a:spAutoFit/>
          </a:bodyPr>
          <a:lstStyle/>
          <a:p>
            <a:pPr marL="44826"/>
            <a:r>
              <a:rPr lang="en-US" sz="1412">
                <a:latin typeface="Helvetica" charset="0"/>
                <a:cs typeface="Helvetica" charset="0"/>
                <a:sym typeface="Helvetica" charset="0"/>
              </a:rPr>
              <a:t>0.5 nm</a:t>
            </a:r>
          </a:p>
        </p:txBody>
      </p:sp>
      <p:sp>
        <p:nvSpPr>
          <p:cNvPr id="5127" name="Rectangle 7"/>
          <p:cNvSpPr>
            <a:spLocks noChangeArrowheads="1"/>
          </p:cNvSpPr>
          <p:nvPr/>
        </p:nvSpPr>
        <p:spPr bwMode="auto">
          <a:xfrm>
            <a:off x="6761296" y="2459691"/>
            <a:ext cx="613595" cy="217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txBody>
          <a:bodyPr wrap="none" lIns="0" tIns="0" rIns="45051" bIns="0">
            <a:spAutoFit/>
          </a:bodyPr>
          <a:lstStyle/>
          <a:p>
            <a:pPr marL="44826"/>
            <a:r>
              <a:rPr lang="en-US" sz="1412">
                <a:latin typeface="Helvetica" charset="0"/>
                <a:cs typeface="Helvetica" charset="0"/>
                <a:sym typeface="Helvetica" charset="0"/>
              </a:rPr>
              <a:t>10 nm</a:t>
            </a:r>
          </a:p>
        </p:txBody>
      </p:sp>
      <p:pic>
        <p:nvPicPr>
          <p:cNvPr id="5128"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626" y="1143001"/>
            <a:ext cx="1057556" cy="1257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pic>
      <p:sp>
        <p:nvSpPr>
          <p:cNvPr id="5129" name="Line 9"/>
          <p:cNvSpPr>
            <a:spLocks noChangeShapeType="1"/>
          </p:cNvSpPr>
          <p:nvPr/>
        </p:nvSpPr>
        <p:spPr bwMode="auto">
          <a:xfrm rot="10800000" flipH="1">
            <a:off x="7191321" y="1344707"/>
            <a:ext cx="469246" cy="383801"/>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30" name="Line 10"/>
          <p:cNvSpPr>
            <a:spLocks noChangeShapeType="1"/>
          </p:cNvSpPr>
          <p:nvPr/>
        </p:nvSpPr>
        <p:spPr bwMode="auto">
          <a:xfrm>
            <a:off x="7257156" y="1882588"/>
            <a:ext cx="336176" cy="268941"/>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31" name="Line 11"/>
          <p:cNvSpPr>
            <a:spLocks noChangeShapeType="1"/>
          </p:cNvSpPr>
          <p:nvPr/>
        </p:nvSpPr>
        <p:spPr bwMode="auto">
          <a:xfrm>
            <a:off x="6517568" y="1882589"/>
            <a:ext cx="627529" cy="81243"/>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32" name="Line 12"/>
          <p:cNvSpPr>
            <a:spLocks noChangeShapeType="1"/>
          </p:cNvSpPr>
          <p:nvPr/>
        </p:nvSpPr>
        <p:spPr bwMode="auto">
          <a:xfrm rot="10800000" flipH="1">
            <a:off x="6517568" y="1680883"/>
            <a:ext cx="627529" cy="67235"/>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33" name="Line 13"/>
          <p:cNvSpPr>
            <a:spLocks noChangeShapeType="1"/>
          </p:cNvSpPr>
          <p:nvPr/>
        </p:nvSpPr>
        <p:spPr bwMode="auto">
          <a:xfrm>
            <a:off x="5374567" y="1949824"/>
            <a:ext cx="941294" cy="336176"/>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34" name="Line 14"/>
          <p:cNvSpPr>
            <a:spLocks noChangeShapeType="1"/>
          </p:cNvSpPr>
          <p:nvPr/>
        </p:nvSpPr>
        <p:spPr bwMode="auto">
          <a:xfrm rot="10800000" flipH="1">
            <a:off x="5374568" y="1277470"/>
            <a:ext cx="1008529" cy="229721"/>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35" name="Line 15"/>
          <p:cNvSpPr>
            <a:spLocks noChangeShapeType="1"/>
          </p:cNvSpPr>
          <p:nvPr/>
        </p:nvSpPr>
        <p:spPr bwMode="auto">
          <a:xfrm>
            <a:off x="4641983" y="2475100"/>
            <a:ext cx="1143000" cy="1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sz="1412"/>
          </a:p>
        </p:txBody>
      </p:sp>
      <p:sp>
        <p:nvSpPr>
          <p:cNvPr id="5136" name="Line 16"/>
          <p:cNvSpPr>
            <a:spLocks noChangeShapeType="1"/>
          </p:cNvSpPr>
          <p:nvPr/>
        </p:nvSpPr>
        <p:spPr bwMode="auto">
          <a:xfrm>
            <a:off x="6165984" y="2475100"/>
            <a:ext cx="609319" cy="1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sz="1412"/>
          </a:p>
        </p:txBody>
      </p:sp>
      <p:sp>
        <p:nvSpPr>
          <p:cNvPr id="5137" name="Line 17"/>
          <p:cNvSpPr>
            <a:spLocks noChangeShapeType="1"/>
          </p:cNvSpPr>
          <p:nvPr/>
        </p:nvSpPr>
        <p:spPr bwMode="auto">
          <a:xfrm>
            <a:off x="7355208" y="2475100"/>
            <a:ext cx="686360" cy="1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sz="1412"/>
          </a:p>
        </p:txBody>
      </p:sp>
      <p:sp>
        <p:nvSpPr>
          <p:cNvPr id="5138" name="Line 18"/>
          <p:cNvSpPr>
            <a:spLocks noChangeShapeType="1"/>
          </p:cNvSpPr>
          <p:nvPr/>
        </p:nvSpPr>
        <p:spPr bwMode="auto">
          <a:xfrm>
            <a:off x="6951796" y="2475100"/>
            <a:ext cx="305360" cy="1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sz="1412"/>
          </a:p>
        </p:txBody>
      </p:sp>
      <p:sp>
        <p:nvSpPr>
          <p:cNvPr id="5139" name="Rectangle 19"/>
          <p:cNvSpPr>
            <a:spLocks noChangeArrowheads="1"/>
          </p:cNvSpPr>
          <p:nvPr/>
        </p:nvSpPr>
        <p:spPr bwMode="auto">
          <a:xfrm>
            <a:off x="3145906" y="853784"/>
            <a:ext cx="1198692" cy="217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txBody>
          <a:bodyPr wrap="none" lIns="0" tIns="0" rIns="45051" bIns="0">
            <a:spAutoFit/>
          </a:bodyPr>
          <a:lstStyle/>
          <a:p>
            <a:pPr marL="44826"/>
            <a:r>
              <a:rPr lang="en-US" sz="1412" dirty="0">
                <a:latin typeface="Helvetica" charset="0"/>
                <a:cs typeface="Helvetica" charset="0"/>
                <a:sym typeface="Helvetica" charset="0"/>
              </a:rPr>
              <a:t>Agglomerate</a:t>
            </a:r>
          </a:p>
        </p:txBody>
      </p:sp>
      <p:sp>
        <p:nvSpPr>
          <p:cNvPr id="5140" name="Rectangle 20"/>
          <p:cNvSpPr>
            <a:spLocks noChangeArrowheads="1"/>
          </p:cNvSpPr>
          <p:nvPr/>
        </p:nvSpPr>
        <p:spPr bwMode="auto">
          <a:xfrm>
            <a:off x="5799317" y="874088"/>
            <a:ext cx="988698" cy="217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txBody>
          <a:bodyPr wrap="none" lIns="0" tIns="0" rIns="45051" bIns="0">
            <a:spAutoFit/>
          </a:bodyPr>
          <a:lstStyle/>
          <a:p>
            <a:pPr marL="44826"/>
            <a:r>
              <a:rPr lang="en-US" sz="1412">
                <a:latin typeface="Helvetica" charset="0"/>
                <a:cs typeface="Helvetica" charset="0"/>
                <a:sym typeface="Helvetica" charset="0"/>
              </a:rPr>
              <a:t>Aggregate</a:t>
            </a:r>
          </a:p>
        </p:txBody>
      </p:sp>
      <p:sp>
        <p:nvSpPr>
          <p:cNvPr id="5141" name="Rectangle 21"/>
          <p:cNvSpPr>
            <a:spLocks noChangeArrowheads="1"/>
          </p:cNvSpPr>
          <p:nvPr/>
        </p:nvSpPr>
        <p:spPr bwMode="auto">
          <a:xfrm>
            <a:off x="6869414" y="966129"/>
            <a:ext cx="764277" cy="434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txBody>
          <a:bodyPr wrap="none" lIns="0" tIns="0" rIns="45051" bIns="0">
            <a:spAutoFit/>
          </a:bodyPr>
          <a:lstStyle/>
          <a:p>
            <a:pPr marL="44826"/>
            <a:r>
              <a:rPr lang="en-US" sz="1412">
                <a:latin typeface="Helvetica" charset="0"/>
                <a:cs typeface="Helvetica" charset="0"/>
                <a:sym typeface="Helvetica" charset="0"/>
              </a:rPr>
              <a:t>Primary</a:t>
            </a:r>
          </a:p>
          <a:p>
            <a:pPr marL="44826"/>
            <a:r>
              <a:rPr lang="en-US" sz="1412" dirty="0">
                <a:latin typeface="Helvetica" charset="0"/>
                <a:cs typeface="Helvetica" charset="0"/>
                <a:sym typeface="Helvetica" charset="0"/>
              </a:rPr>
              <a:t>Particle</a:t>
            </a:r>
          </a:p>
        </p:txBody>
      </p:sp>
      <p:sp>
        <p:nvSpPr>
          <p:cNvPr id="5142" name="Rectangle 22"/>
          <p:cNvSpPr>
            <a:spLocks noChangeArrowheads="1"/>
          </p:cNvSpPr>
          <p:nvPr/>
        </p:nvSpPr>
        <p:spPr bwMode="auto">
          <a:xfrm>
            <a:off x="8236311" y="1066697"/>
            <a:ext cx="983889" cy="434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txBody>
          <a:bodyPr wrap="none" lIns="0" tIns="0" rIns="45051" bIns="0">
            <a:spAutoFit/>
          </a:bodyPr>
          <a:lstStyle/>
          <a:p>
            <a:pPr marL="44826" algn="ctr"/>
            <a:r>
              <a:rPr lang="en-US" sz="1412">
                <a:latin typeface="Helvetica" charset="0"/>
                <a:cs typeface="Helvetica" charset="0"/>
                <a:sym typeface="Helvetica" charset="0"/>
              </a:rPr>
              <a:t>Network</a:t>
            </a:r>
          </a:p>
          <a:p>
            <a:pPr marL="44826" algn="ctr"/>
            <a:r>
              <a:rPr lang="ja-JP" altLang="en-US" sz="1412" dirty="0">
                <a:latin typeface="Arial"/>
                <a:cs typeface="Helvetica" charset="0"/>
                <a:sym typeface="Helvetica" charset="0"/>
              </a:rPr>
              <a:t>“</a:t>
            </a:r>
            <a:r>
              <a:rPr lang="en-US" sz="1412" dirty="0">
                <a:latin typeface="Helvetica" charset="0"/>
                <a:cs typeface="Helvetica" charset="0"/>
                <a:sym typeface="Helvetica" charset="0"/>
              </a:rPr>
              <a:t>Polymer</a:t>
            </a:r>
            <a:r>
              <a:rPr lang="ja-JP" altLang="en-US" sz="1412" dirty="0">
                <a:latin typeface="Arial"/>
                <a:cs typeface="Helvetica" charset="0"/>
                <a:sym typeface="Helvetica" charset="0"/>
              </a:rPr>
              <a:t>”</a:t>
            </a:r>
            <a:endParaRPr lang="en-US" sz="1412" dirty="0">
              <a:latin typeface="Helvetica" charset="0"/>
              <a:cs typeface="Helvetica" charset="0"/>
              <a:sym typeface="Helvetica" charset="0"/>
            </a:endParaRPr>
          </a:p>
        </p:txBody>
      </p:sp>
      <p:sp>
        <p:nvSpPr>
          <p:cNvPr id="5143" name="AutoShape 23"/>
          <p:cNvSpPr>
            <a:spLocks noChangeArrowheads="1"/>
          </p:cNvSpPr>
          <p:nvPr/>
        </p:nvSpPr>
        <p:spPr bwMode="auto">
          <a:xfrm rot="5400000">
            <a:off x="4896917" y="1875585"/>
            <a:ext cx="362790" cy="2071687"/>
          </a:xfrm>
          <a:custGeom>
            <a:avLst/>
            <a:gdLst/>
            <a:ahLst/>
            <a:cxnLst/>
            <a:rect l="0" t="0" r="r" b="b"/>
            <a:pathLst>
              <a:path w="21600" h="2160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144" name="AutoShape 24"/>
          <p:cNvSpPr>
            <a:spLocks noChangeArrowheads="1"/>
          </p:cNvSpPr>
          <p:nvPr/>
        </p:nvSpPr>
        <p:spPr bwMode="auto">
          <a:xfrm rot="5400000">
            <a:off x="6376794" y="2524826"/>
            <a:ext cx="369794" cy="763400"/>
          </a:xfrm>
          <a:custGeom>
            <a:avLst/>
            <a:gdLst/>
            <a:ahLst/>
            <a:cxnLst/>
            <a:rect l="0" t="0" r="r" b="b"/>
            <a:pathLst>
              <a:path w="21600" h="2160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145" name="AutoShape 25"/>
          <p:cNvSpPr>
            <a:spLocks noChangeArrowheads="1"/>
          </p:cNvSpPr>
          <p:nvPr/>
        </p:nvSpPr>
        <p:spPr bwMode="auto">
          <a:xfrm rot="5400000">
            <a:off x="6962302" y="2746142"/>
            <a:ext cx="369794" cy="320768"/>
          </a:xfrm>
          <a:custGeom>
            <a:avLst/>
            <a:gdLst/>
            <a:ahLst/>
            <a:cxnLst/>
            <a:rect l="0" t="0" r="r" b="b"/>
            <a:pathLst>
              <a:path w="21600" h="2160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146" name="AutoShape 26"/>
          <p:cNvSpPr>
            <a:spLocks noChangeArrowheads="1"/>
          </p:cNvSpPr>
          <p:nvPr/>
        </p:nvSpPr>
        <p:spPr bwMode="auto">
          <a:xfrm rot="5400000">
            <a:off x="7626950" y="2420471"/>
            <a:ext cx="336176" cy="941294"/>
          </a:xfrm>
          <a:custGeom>
            <a:avLst/>
            <a:gdLst/>
            <a:ahLst/>
            <a:cxnLst/>
            <a:rect l="0" t="0" r="r" b="b"/>
            <a:pathLst>
              <a:path w="21600" h="2160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147" name="Rectangle 27"/>
          <p:cNvSpPr>
            <a:spLocks noChangeArrowheads="1"/>
          </p:cNvSpPr>
          <p:nvPr/>
        </p:nvSpPr>
        <p:spPr bwMode="auto">
          <a:xfrm>
            <a:off x="457200" y="3048000"/>
            <a:ext cx="2851062" cy="543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35839" bIns="0" anchor="ctr">
            <a:spAutoFit/>
          </a:bodyPr>
          <a:lstStyle/>
          <a:p>
            <a:pPr marL="35021" algn="ctr"/>
            <a:r>
              <a:rPr lang="en-US" sz="1765" dirty="0">
                <a:latin typeface="Helvetica" charset="0"/>
                <a:cs typeface="Helvetica" charset="0"/>
                <a:sym typeface="Helvetica" charset="0"/>
              </a:rPr>
              <a:t>Four Length Scales</a:t>
            </a:r>
          </a:p>
          <a:p>
            <a:pPr marL="35021" algn="ctr"/>
            <a:r>
              <a:rPr lang="en-US" sz="1765" dirty="0">
                <a:latin typeface="Helvetica" charset="0"/>
                <a:cs typeface="Helvetica" charset="0"/>
                <a:sym typeface="Helvetica" charset="0"/>
              </a:rPr>
              <a:t>Four Morphology Classes</a:t>
            </a:r>
          </a:p>
        </p:txBody>
      </p:sp>
      <p:sp>
        <p:nvSpPr>
          <p:cNvPr id="5148" name="Rectangle 28"/>
          <p:cNvSpPr>
            <a:spLocks noChangeArrowheads="1"/>
          </p:cNvSpPr>
          <p:nvPr/>
        </p:nvSpPr>
        <p:spPr bwMode="auto">
          <a:xfrm>
            <a:off x="457200" y="5486400"/>
            <a:ext cx="2310851" cy="543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35839" bIns="0" anchor="ctr">
            <a:spAutoFit/>
          </a:bodyPr>
          <a:lstStyle/>
          <a:p>
            <a:pPr marL="35021" algn="ctr"/>
            <a:r>
              <a:rPr lang="en-US" sz="1765" dirty="0">
                <a:latin typeface="Helvetica" charset="0"/>
                <a:cs typeface="Helvetica" charset="0"/>
                <a:sym typeface="Helvetica" charset="0"/>
              </a:rPr>
              <a:t>Exponents related to</a:t>
            </a:r>
          </a:p>
          <a:p>
            <a:pPr marL="35021" algn="ctr"/>
            <a:r>
              <a:rPr lang="en-US" sz="1765" dirty="0" smtClean="0">
                <a:latin typeface="Helvetica" charset="0"/>
                <a:cs typeface="Helvetica" charset="0"/>
                <a:sym typeface="Helvetica" charset="0"/>
              </a:rPr>
              <a:t>Internal structure</a:t>
            </a:r>
            <a:endParaRPr lang="en-US" sz="1765" dirty="0">
              <a:latin typeface="Helvetica" charset="0"/>
              <a:cs typeface="Helvetica" charset="0"/>
              <a:sym typeface="Helvetica" charset="0"/>
            </a:endParaRPr>
          </a:p>
        </p:txBody>
      </p:sp>
      <p:pic>
        <p:nvPicPr>
          <p:cNvPr id="5149" name="Picture 2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114800"/>
            <a:ext cx="1860176" cy="582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FC0128"/>
                </a:solidFill>
                <a:miter lim="800000"/>
                <a:headEnd/>
                <a:tailEnd/>
              </a14:hiddenLine>
            </a:ext>
          </a:extLst>
        </p:spPr>
      </p:pic>
      <p:grpSp>
        <p:nvGrpSpPr>
          <p:cNvPr id="5150" name="Group 30"/>
          <p:cNvGrpSpPr>
            <a:grpSpLocks/>
          </p:cNvGrpSpPr>
          <p:nvPr/>
        </p:nvGrpSpPr>
        <p:grpSpPr bwMode="auto">
          <a:xfrm>
            <a:off x="2830832" y="2468096"/>
            <a:ext cx="5622552" cy="4389904"/>
            <a:chOff x="1392" y="1728"/>
            <a:chExt cx="4014" cy="3134"/>
          </a:xfrm>
        </p:grpSpPr>
        <p:grpSp>
          <p:nvGrpSpPr>
            <p:cNvPr id="5151" name="Group 31"/>
            <p:cNvGrpSpPr>
              <a:grpSpLocks/>
            </p:cNvGrpSpPr>
            <p:nvPr/>
          </p:nvGrpSpPr>
          <p:grpSpPr bwMode="auto">
            <a:xfrm>
              <a:off x="2248" y="2287"/>
              <a:ext cx="3064" cy="2177"/>
              <a:chOff x="2248" y="2287"/>
              <a:chExt cx="3064" cy="2177"/>
            </a:xfrm>
          </p:grpSpPr>
          <p:sp>
            <p:nvSpPr>
              <p:cNvPr id="5152" name="Line 32"/>
              <p:cNvSpPr>
                <a:spLocks noChangeShapeType="1"/>
              </p:cNvSpPr>
              <p:nvPr/>
            </p:nvSpPr>
            <p:spPr bwMode="auto">
              <a:xfrm>
                <a:off x="2248" y="4463"/>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53" name="Line 33"/>
              <p:cNvSpPr>
                <a:spLocks noChangeShapeType="1"/>
              </p:cNvSpPr>
              <p:nvPr/>
            </p:nvSpPr>
            <p:spPr bwMode="auto">
              <a:xfrm>
                <a:off x="2248" y="4319"/>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54" name="Line 34"/>
              <p:cNvSpPr>
                <a:spLocks noChangeShapeType="1"/>
              </p:cNvSpPr>
              <p:nvPr/>
            </p:nvSpPr>
            <p:spPr bwMode="auto">
              <a:xfrm>
                <a:off x="2248" y="4175"/>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55" name="Line 35"/>
              <p:cNvSpPr>
                <a:spLocks noChangeShapeType="1"/>
              </p:cNvSpPr>
              <p:nvPr/>
            </p:nvSpPr>
            <p:spPr bwMode="auto">
              <a:xfrm>
                <a:off x="2248" y="4031"/>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56" name="Line 36"/>
              <p:cNvSpPr>
                <a:spLocks noChangeShapeType="1"/>
              </p:cNvSpPr>
              <p:nvPr/>
            </p:nvSpPr>
            <p:spPr bwMode="auto">
              <a:xfrm>
                <a:off x="2248" y="3887"/>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57" name="Line 37"/>
              <p:cNvSpPr>
                <a:spLocks noChangeShapeType="1"/>
              </p:cNvSpPr>
              <p:nvPr/>
            </p:nvSpPr>
            <p:spPr bwMode="auto">
              <a:xfrm>
                <a:off x="2248" y="3735"/>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58" name="Line 38"/>
              <p:cNvSpPr>
                <a:spLocks noChangeShapeType="1"/>
              </p:cNvSpPr>
              <p:nvPr/>
            </p:nvSpPr>
            <p:spPr bwMode="auto">
              <a:xfrm>
                <a:off x="2248" y="3591"/>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59" name="Line 39"/>
              <p:cNvSpPr>
                <a:spLocks noChangeShapeType="1"/>
              </p:cNvSpPr>
              <p:nvPr/>
            </p:nvSpPr>
            <p:spPr bwMode="auto">
              <a:xfrm>
                <a:off x="2248" y="3447"/>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60" name="Line 40"/>
              <p:cNvSpPr>
                <a:spLocks noChangeShapeType="1"/>
              </p:cNvSpPr>
              <p:nvPr/>
            </p:nvSpPr>
            <p:spPr bwMode="auto">
              <a:xfrm>
                <a:off x="2248" y="3303"/>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61" name="Line 41"/>
              <p:cNvSpPr>
                <a:spLocks noChangeShapeType="1"/>
              </p:cNvSpPr>
              <p:nvPr/>
            </p:nvSpPr>
            <p:spPr bwMode="auto">
              <a:xfrm>
                <a:off x="2248" y="3159"/>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62" name="Line 42"/>
              <p:cNvSpPr>
                <a:spLocks noChangeShapeType="1"/>
              </p:cNvSpPr>
              <p:nvPr/>
            </p:nvSpPr>
            <p:spPr bwMode="auto">
              <a:xfrm>
                <a:off x="2248" y="3015"/>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63" name="Line 43"/>
              <p:cNvSpPr>
                <a:spLocks noChangeShapeType="1"/>
              </p:cNvSpPr>
              <p:nvPr/>
            </p:nvSpPr>
            <p:spPr bwMode="auto">
              <a:xfrm>
                <a:off x="2248" y="2871"/>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64" name="Line 44"/>
              <p:cNvSpPr>
                <a:spLocks noChangeShapeType="1"/>
              </p:cNvSpPr>
              <p:nvPr/>
            </p:nvSpPr>
            <p:spPr bwMode="auto">
              <a:xfrm>
                <a:off x="2248" y="2719"/>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65" name="Line 45"/>
              <p:cNvSpPr>
                <a:spLocks noChangeShapeType="1"/>
              </p:cNvSpPr>
              <p:nvPr/>
            </p:nvSpPr>
            <p:spPr bwMode="auto">
              <a:xfrm>
                <a:off x="2248" y="2575"/>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66" name="Line 46"/>
              <p:cNvSpPr>
                <a:spLocks noChangeShapeType="1"/>
              </p:cNvSpPr>
              <p:nvPr/>
            </p:nvSpPr>
            <p:spPr bwMode="auto">
              <a:xfrm>
                <a:off x="2248" y="2431"/>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67" name="Line 47"/>
              <p:cNvSpPr>
                <a:spLocks noChangeShapeType="1"/>
              </p:cNvSpPr>
              <p:nvPr/>
            </p:nvSpPr>
            <p:spPr bwMode="auto">
              <a:xfrm>
                <a:off x="2248" y="2287"/>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grpSp>
        <p:grpSp>
          <p:nvGrpSpPr>
            <p:cNvPr id="5168" name="Group 48"/>
            <p:cNvGrpSpPr>
              <a:grpSpLocks/>
            </p:cNvGrpSpPr>
            <p:nvPr/>
          </p:nvGrpSpPr>
          <p:grpSpPr bwMode="auto">
            <a:xfrm>
              <a:off x="2248" y="2287"/>
              <a:ext cx="3065" cy="2176"/>
              <a:chOff x="2248" y="2287"/>
              <a:chExt cx="3065" cy="2176"/>
            </a:xfrm>
          </p:grpSpPr>
          <p:sp>
            <p:nvSpPr>
              <p:cNvPr id="5169" name="Line 49"/>
              <p:cNvSpPr>
                <a:spLocks noChangeShapeType="1"/>
              </p:cNvSpPr>
              <p:nvPr/>
            </p:nvSpPr>
            <p:spPr bwMode="auto">
              <a:xfrm>
                <a:off x="2248" y="2287"/>
                <a:ext cx="1" cy="21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70" name="Line 50"/>
              <p:cNvSpPr>
                <a:spLocks noChangeShapeType="1"/>
              </p:cNvSpPr>
              <p:nvPr/>
            </p:nvSpPr>
            <p:spPr bwMode="auto">
              <a:xfrm>
                <a:off x="2632" y="2287"/>
                <a:ext cx="1" cy="21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71" name="Line 51"/>
              <p:cNvSpPr>
                <a:spLocks noChangeShapeType="1"/>
              </p:cNvSpPr>
              <p:nvPr/>
            </p:nvSpPr>
            <p:spPr bwMode="auto">
              <a:xfrm>
                <a:off x="3016" y="2287"/>
                <a:ext cx="1" cy="21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72" name="Line 52"/>
              <p:cNvSpPr>
                <a:spLocks noChangeShapeType="1"/>
              </p:cNvSpPr>
              <p:nvPr/>
            </p:nvSpPr>
            <p:spPr bwMode="auto">
              <a:xfrm>
                <a:off x="3400" y="2287"/>
                <a:ext cx="1" cy="21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73" name="Line 53"/>
              <p:cNvSpPr>
                <a:spLocks noChangeShapeType="1"/>
              </p:cNvSpPr>
              <p:nvPr/>
            </p:nvSpPr>
            <p:spPr bwMode="auto">
              <a:xfrm>
                <a:off x="3784" y="2287"/>
                <a:ext cx="1" cy="21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74" name="Line 54"/>
              <p:cNvSpPr>
                <a:spLocks noChangeShapeType="1"/>
              </p:cNvSpPr>
              <p:nvPr/>
            </p:nvSpPr>
            <p:spPr bwMode="auto">
              <a:xfrm>
                <a:off x="4160" y="2287"/>
                <a:ext cx="1" cy="21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75" name="Line 55"/>
              <p:cNvSpPr>
                <a:spLocks noChangeShapeType="1"/>
              </p:cNvSpPr>
              <p:nvPr/>
            </p:nvSpPr>
            <p:spPr bwMode="auto">
              <a:xfrm>
                <a:off x="4544" y="2287"/>
                <a:ext cx="1" cy="21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76" name="Line 56"/>
              <p:cNvSpPr>
                <a:spLocks noChangeShapeType="1"/>
              </p:cNvSpPr>
              <p:nvPr/>
            </p:nvSpPr>
            <p:spPr bwMode="auto">
              <a:xfrm>
                <a:off x="4928" y="2287"/>
                <a:ext cx="1" cy="21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77" name="Line 57"/>
              <p:cNvSpPr>
                <a:spLocks noChangeShapeType="1"/>
              </p:cNvSpPr>
              <p:nvPr/>
            </p:nvSpPr>
            <p:spPr bwMode="auto">
              <a:xfrm>
                <a:off x="5312" y="2287"/>
                <a:ext cx="1" cy="21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grpSp>
        <p:grpSp>
          <p:nvGrpSpPr>
            <p:cNvPr id="5178" name="Group 58"/>
            <p:cNvGrpSpPr>
              <a:grpSpLocks/>
            </p:cNvGrpSpPr>
            <p:nvPr/>
          </p:nvGrpSpPr>
          <p:grpSpPr bwMode="auto">
            <a:xfrm>
              <a:off x="2248" y="2287"/>
              <a:ext cx="48" cy="2177"/>
              <a:chOff x="2248" y="2287"/>
              <a:chExt cx="48" cy="2177"/>
            </a:xfrm>
          </p:grpSpPr>
          <p:sp>
            <p:nvSpPr>
              <p:cNvPr id="5179" name="Line 59"/>
              <p:cNvSpPr>
                <a:spLocks noChangeShapeType="1"/>
              </p:cNvSpPr>
              <p:nvPr/>
            </p:nvSpPr>
            <p:spPr bwMode="auto">
              <a:xfrm>
                <a:off x="2248" y="4463"/>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0" name="Line 60"/>
              <p:cNvSpPr>
                <a:spLocks noChangeShapeType="1"/>
              </p:cNvSpPr>
              <p:nvPr/>
            </p:nvSpPr>
            <p:spPr bwMode="auto">
              <a:xfrm>
                <a:off x="2248" y="4319"/>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1" name="Line 61"/>
              <p:cNvSpPr>
                <a:spLocks noChangeShapeType="1"/>
              </p:cNvSpPr>
              <p:nvPr/>
            </p:nvSpPr>
            <p:spPr bwMode="auto">
              <a:xfrm>
                <a:off x="2248" y="4175"/>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2" name="Line 62"/>
              <p:cNvSpPr>
                <a:spLocks noChangeShapeType="1"/>
              </p:cNvSpPr>
              <p:nvPr/>
            </p:nvSpPr>
            <p:spPr bwMode="auto">
              <a:xfrm>
                <a:off x="2248" y="4031"/>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3" name="Line 63"/>
              <p:cNvSpPr>
                <a:spLocks noChangeShapeType="1"/>
              </p:cNvSpPr>
              <p:nvPr/>
            </p:nvSpPr>
            <p:spPr bwMode="auto">
              <a:xfrm>
                <a:off x="2248" y="3887"/>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4" name="Line 64"/>
              <p:cNvSpPr>
                <a:spLocks noChangeShapeType="1"/>
              </p:cNvSpPr>
              <p:nvPr/>
            </p:nvSpPr>
            <p:spPr bwMode="auto">
              <a:xfrm>
                <a:off x="2248" y="3735"/>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5" name="Line 65"/>
              <p:cNvSpPr>
                <a:spLocks noChangeShapeType="1"/>
              </p:cNvSpPr>
              <p:nvPr/>
            </p:nvSpPr>
            <p:spPr bwMode="auto">
              <a:xfrm>
                <a:off x="2248" y="3591"/>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6" name="Line 66"/>
              <p:cNvSpPr>
                <a:spLocks noChangeShapeType="1"/>
              </p:cNvSpPr>
              <p:nvPr/>
            </p:nvSpPr>
            <p:spPr bwMode="auto">
              <a:xfrm>
                <a:off x="2248" y="3447"/>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7" name="Line 67"/>
              <p:cNvSpPr>
                <a:spLocks noChangeShapeType="1"/>
              </p:cNvSpPr>
              <p:nvPr/>
            </p:nvSpPr>
            <p:spPr bwMode="auto">
              <a:xfrm>
                <a:off x="2248" y="3303"/>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8" name="Line 68"/>
              <p:cNvSpPr>
                <a:spLocks noChangeShapeType="1"/>
              </p:cNvSpPr>
              <p:nvPr/>
            </p:nvSpPr>
            <p:spPr bwMode="auto">
              <a:xfrm>
                <a:off x="2248" y="3159"/>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9" name="Line 69"/>
              <p:cNvSpPr>
                <a:spLocks noChangeShapeType="1"/>
              </p:cNvSpPr>
              <p:nvPr/>
            </p:nvSpPr>
            <p:spPr bwMode="auto">
              <a:xfrm>
                <a:off x="2248" y="3015"/>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0" name="Line 70"/>
              <p:cNvSpPr>
                <a:spLocks noChangeShapeType="1"/>
              </p:cNvSpPr>
              <p:nvPr/>
            </p:nvSpPr>
            <p:spPr bwMode="auto">
              <a:xfrm>
                <a:off x="2248" y="2871"/>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1" name="Line 71"/>
              <p:cNvSpPr>
                <a:spLocks noChangeShapeType="1"/>
              </p:cNvSpPr>
              <p:nvPr/>
            </p:nvSpPr>
            <p:spPr bwMode="auto">
              <a:xfrm>
                <a:off x="2248" y="2719"/>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2" name="Line 72"/>
              <p:cNvSpPr>
                <a:spLocks noChangeShapeType="1"/>
              </p:cNvSpPr>
              <p:nvPr/>
            </p:nvSpPr>
            <p:spPr bwMode="auto">
              <a:xfrm>
                <a:off x="2248" y="2575"/>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3" name="Line 73"/>
              <p:cNvSpPr>
                <a:spLocks noChangeShapeType="1"/>
              </p:cNvSpPr>
              <p:nvPr/>
            </p:nvSpPr>
            <p:spPr bwMode="auto">
              <a:xfrm>
                <a:off x="2248" y="2431"/>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4" name="Line 74"/>
              <p:cNvSpPr>
                <a:spLocks noChangeShapeType="1"/>
              </p:cNvSpPr>
              <p:nvPr/>
            </p:nvSpPr>
            <p:spPr bwMode="auto">
              <a:xfrm>
                <a:off x="2248" y="2287"/>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5" name="Line 75"/>
              <p:cNvSpPr>
                <a:spLocks noChangeShapeType="1"/>
              </p:cNvSpPr>
              <p:nvPr/>
            </p:nvSpPr>
            <p:spPr bwMode="auto">
              <a:xfrm>
                <a:off x="2248" y="44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6" name="Line 76"/>
              <p:cNvSpPr>
                <a:spLocks noChangeShapeType="1"/>
              </p:cNvSpPr>
              <p:nvPr/>
            </p:nvSpPr>
            <p:spPr bwMode="auto">
              <a:xfrm>
                <a:off x="2248" y="43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7" name="Line 77"/>
              <p:cNvSpPr>
                <a:spLocks noChangeShapeType="1"/>
              </p:cNvSpPr>
              <p:nvPr/>
            </p:nvSpPr>
            <p:spPr bwMode="auto">
              <a:xfrm>
                <a:off x="2248" y="437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8" name="Line 78"/>
              <p:cNvSpPr>
                <a:spLocks noChangeShapeType="1"/>
              </p:cNvSpPr>
              <p:nvPr/>
            </p:nvSpPr>
            <p:spPr bwMode="auto">
              <a:xfrm>
                <a:off x="2248" y="435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9" name="Line 79"/>
              <p:cNvSpPr>
                <a:spLocks noChangeShapeType="1"/>
              </p:cNvSpPr>
              <p:nvPr/>
            </p:nvSpPr>
            <p:spPr bwMode="auto">
              <a:xfrm>
                <a:off x="2248" y="435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0" name="Line 80"/>
              <p:cNvSpPr>
                <a:spLocks noChangeShapeType="1"/>
              </p:cNvSpPr>
              <p:nvPr/>
            </p:nvSpPr>
            <p:spPr bwMode="auto">
              <a:xfrm>
                <a:off x="2248" y="43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1" name="Line 81"/>
              <p:cNvSpPr>
                <a:spLocks noChangeShapeType="1"/>
              </p:cNvSpPr>
              <p:nvPr/>
            </p:nvSpPr>
            <p:spPr bwMode="auto">
              <a:xfrm>
                <a:off x="2248" y="43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2" name="Line 82"/>
              <p:cNvSpPr>
                <a:spLocks noChangeShapeType="1"/>
              </p:cNvSpPr>
              <p:nvPr/>
            </p:nvSpPr>
            <p:spPr bwMode="auto">
              <a:xfrm>
                <a:off x="2248" y="43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3" name="Line 83"/>
              <p:cNvSpPr>
                <a:spLocks noChangeShapeType="1"/>
              </p:cNvSpPr>
              <p:nvPr/>
            </p:nvSpPr>
            <p:spPr bwMode="auto">
              <a:xfrm>
                <a:off x="2248" y="42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4" name="Line 84"/>
              <p:cNvSpPr>
                <a:spLocks noChangeShapeType="1"/>
              </p:cNvSpPr>
              <p:nvPr/>
            </p:nvSpPr>
            <p:spPr bwMode="auto">
              <a:xfrm>
                <a:off x="2248" y="42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5" name="Line 85"/>
              <p:cNvSpPr>
                <a:spLocks noChangeShapeType="1"/>
              </p:cNvSpPr>
              <p:nvPr/>
            </p:nvSpPr>
            <p:spPr bwMode="auto">
              <a:xfrm>
                <a:off x="2248" y="423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6" name="Line 86"/>
              <p:cNvSpPr>
                <a:spLocks noChangeShapeType="1"/>
              </p:cNvSpPr>
              <p:nvPr/>
            </p:nvSpPr>
            <p:spPr bwMode="auto">
              <a:xfrm>
                <a:off x="2248" y="421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7" name="Line 87"/>
              <p:cNvSpPr>
                <a:spLocks noChangeShapeType="1"/>
              </p:cNvSpPr>
              <p:nvPr/>
            </p:nvSpPr>
            <p:spPr bwMode="auto">
              <a:xfrm>
                <a:off x="2248" y="420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8" name="Line 88"/>
              <p:cNvSpPr>
                <a:spLocks noChangeShapeType="1"/>
              </p:cNvSpPr>
              <p:nvPr/>
            </p:nvSpPr>
            <p:spPr bwMode="auto">
              <a:xfrm>
                <a:off x="2248" y="41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9" name="Line 89"/>
              <p:cNvSpPr>
                <a:spLocks noChangeShapeType="1"/>
              </p:cNvSpPr>
              <p:nvPr/>
            </p:nvSpPr>
            <p:spPr bwMode="auto">
              <a:xfrm>
                <a:off x="2248" y="41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0" name="Line 90"/>
              <p:cNvSpPr>
                <a:spLocks noChangeShapeType="1"/>
              </p:cNvSpPr>
              <p:nvPr/>
            </p:nvSpPr>
            <p:spPr bwMode="auto">
              <a:xfrm>
                <a:off x="2248" y="41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1" name="Line 91"/>
              <p:cNvSpPr>
                <a:spLocks noChangeShapeType="1"/>
              </p:cNvSpPr>
              <p:nvPr/>
            </p:nvSpPr>
            <p:spPr bwMode="auto">
              <a:xfrm>
                <a:off x="2248" y="41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2" name="Line 92"/>
              <p:cNvSpPr>
                <a:spLocks noChangeShapeType="1"/>
              </p:cNvSpPr>
              <p:nvPr/>
            </p:nvSpPr>
            <p:spPr bwMode="auto">
              <a:xfrm>
                <a:off x="2248" y="41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3" name="Line 93"/>
              <p:cNvSpPr>
                <a:spLocks noChangeShapeType="1"/>
              </p:cNvSpPr>
              <p:nvPr/>
            </p:nvSpPr>
            <p:spPr bwMode="auto">
              <a:xfrm>
                <a:off x="2248" y="40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4" name="Line 94"/>
              <p:cNvSpPr>
                <a:spLocks noChangeShapeType="1"/>
              </p:cNvSpPr>
              <p:nvPr/>
            </p:nvSpPr>
            <p:spPr bwMode="auto">
              <a:xfrm>
                <a:off x="2248" y="40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5" name="Line 95"/>
              <p:cNvSpPr>
                <a:spLocks noChangeShapeType="1"/>
              </p:cNvSpPr>
              <p:nvPr/>
            </p:nvSpPr>
            <p:spPr bwMode="auto">
              <a:xfrm>
                <a:off x="2248" y="406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6" name="Line 96"/>
              <p:cNvSpPr>
                <a:spLocks noChangeShapeType="1"/>
              </p:cNvSpPr>
              <p:nvPr/>
            </p:nvSpPr>
            <p:spPr bwMode="auto">
              <a:xfrm>
                <a:off x="2248" y="40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7" name="Line 97"/>
              <p:cNvSpPr>
                <a:spLocks noChangeShapeType="1"/>
              </p:cNvSpPr>
              <p:nvPr/>
            </p:nvSpPr>
            <p:spPr bwMode="auto">
              <a:xfrm>
                <a:off x="2248" y="40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8" name="Line 98"/>
              <p:cNvSpPr>
                <a:spLocks noChangeShapeType="1"/>
              </p:cNvSpPr>
              <p:nvPr/>
            </p:nvSpPr>
            <p:spPr bwMode="auto">
              <a:xfrm>
                <a:off x="2248" y="40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9" name="Line 99"/>
              <p:cNvSpPr>
                <a:spLocks noChangeShapeType="1"/>
              </p:cNvSpPr>
              <p:nvPr/>
            </p:nvSpPr>
            <p:spPr bwMode="auto">
              <a:xfrm>
                <a:off x="2248" y="39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0" name="Line 100"/>
              <p:cNvSpPr>
                <a:spLocks noChangeShapeType="1"/>
              </p:cNvSpPr>
              <p:nvPr/>
            </p:nvSpPr>
            <p:spPr bwMode="auto">
              <a:xfrm>
                <a:off x="2248" y="395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1" name="Line 101"/>
              <p:cNvSpPr>
                <a:spLocks noChangeShapeType="1"/>
              </p:cNvSpPr>
              <p:nvPr/>
            </p:nvSpPr>
            <p:spPr bwMode="auto">
              <a:xfrm>
                <a:off x="2248" y="39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2" name="Line 102"/>
              <p:cNvSpPr>
                <a:spLocks noChangeShapeType="1"/>
              </p:cNvSpPr>
              <p:nvPr/>
            </p:nvSpPr>
            <p:spPr bwMode="auto">
              <a:xfrm>
                <a:off x="2248" y="39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3" name="Line 103"/>
              <p:cNvSpPr>
                <a:spLocks noChangeShapeType="1"/>
              </p:cNvSpPr>
              <p:nvPr/>
            </p:nvSpPr>
            <p:spPr bwMode="auto">
              <a:xfrm>
                <a:off x="2248" y="391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4" name="Line 104"/>
              <p:cNvSpPr>
                <a:spLocks noChangeShapeType="1"/>
              </p:cNvSpPr>
              <p:nvPr/>
            </p:nvSpPr>
            <p:spPr bwMode="auto">
              <a:xfrm>
                <a:off x="2248" y="39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5" name="Line 105"/>
              <p:cNvSpPr>
                <a:spLocks noChangeShapeType="1"/>
              </p:cNvSpPr>
              <p:nvPr/>
            </p:nvSpPr>
            <p:spPr bwMode="auto">
              <a:xfrm>
                <a:off x="2248" y="389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6" name="Line 106"/>
              <p:cNvSpPr>
                <a:spLocks noChangeShapeType="1"/>
              </p:cNvSpPr>
              <p:nvPr/>
            </p:nvSpPr>
            <p:spPr bwMode="auto">
              <a:xfrm>
                <a:off x="2248" y="38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7" name="Line 107"/>
              <p:cNvSpPr>
                <a:spLocks noChangeShapeType="1"/>
              </p:cNvSpPr>
              <p:nvPr/>
            </p:nvSpPr>
            <p:spPr bwMode="auto">
              <a:xfrm>
                <a:off x="2248" y="38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8" name="Line 108"/>
              <p:cNvSpPr>
                <a:spLocks noChangeShapeType="1"/>
              </p:cNvSpPr>
              <p:nvPr/>
            </p:nvSpPr>
            <p:spPr bwMode="auto">
              <a:xfrm>
                <a:off x="2248" y="381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9" name="Line 109"/>
              <p:cNvSpPr>
                <a:spLocks noChangeShapeType="1"/>
              </p:cNvSpPr>
              <p:nvPr/>
            </p:nvSpPr>
            <p:spPr bwMode="auto">
              <a:xfrm>
                <a:off x="2248" y="37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0" name="Line 110"/>
              <p:cNvSpPr>
                <a:spLocks noChangeShapeType="1"/>
              </p:cNvSpPr>
              <p:nvPr/>
            </p:nvSpPr>
            <p:spPr bwMode="auto">
              <a:xfrm>
                <a:off x="2248" y="37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1" name="Line 111"/>
              <p:cNvSpPr>
                <a:spLocks noChangeShapeType="1"/>
              </p:cNvSpPr>
              <p:nvPr/>
            </p:nvSpPr>
            <p:spPr bwMode="auto">
              <a:xfrm>
                <a:off x="2248" y="37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2" name="Line 112"/>
              <p:cNvSpPr>
                <a:spLocks noChangeShapeType="1"/>
              </p:cNvSpPr>
              <p:nvPr/>
            </p:nvSpPr>
            <p:spPr bwMode="auto">
              <a:xfrm>
                <a:off x="2248" y="375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3" name="Line 113"/>
              <p:cNvSpPr>
                <a:spLocks noChangeShapeType="1"/>
              </p:cNvSpPr>
              <p:nvPr/>
            </p:nvSpPr>
            <p:spPr bwMode="auto">
              <a:xfrm>
                <a:off x="2248" y="375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4" name="Line 114"/>
              <p:cNvSpPr>
                <a:spLocks noChangeShapeType="1"/>
              </p:cNvSpPr>
              <p:nvPr/>
            </p:nvSpPr>
            <p:spPr bwMode="auto">
              <a:xfrm>
                <a:off x="2248" y="37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5" name="Line 115"/>
              <p:cNvSpPr>
                <a:spLocks noChangeShapeType="1"/>
              </p:cNvSpPr>
              <p:nvPr/>
            </p:nvSpPr>
            <p:spPr bwMode="auto">
              <a:xfrm>
                <a:off x="2248" y="369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6" name="Line 116"/>
              <p:cNvSpPr>
                <a:spLocks noChangeShapeType="1"/>
              </p:cNvSpPr>
              <p:nvPr/>
            </p:nvSpPr>
            <p:spPr bwMode="auto">
              <a:xfrm>
                <a:off x="2248" y="36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7" name="Line 117"/>
              <p:cNvSpPr>
                <a:spLocks noChangeShapeType="1"/>
              </p:cNvSpPr>
              <p:nvPr/>
            </p:nvSpPr>
            <p:spPr bwMode="auto">
              <a:xfrm>
                <a:off x="2248" y="36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8" name="Line 118"/>
              <p:cNvSpPr>
                <a:spLocks noChangeShapeType="1"/>
              </p:cNvSpPr>
              <p:nvPr/>
            </p:nvSpPr>
            <p:spPr bwMode="auto">
              <a:xfrm>
                <a:off x="2248" y="36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9" name="Line 119"/>
              <p:cNvSpPr>
                <a:spLocks noChangeShapeType="1"/>
              </p:cNvSpPr>
              <p:nvPr/>
            </p:nvSpPr>
            <p:spPr bwMode="auto">
              <a:xfrm>
                <a:off x="2248" y="36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0" name="Line 120"/>
              <p:cNvSpPr>
                <a:spLocks noChangeShapeType="1"/>
              </p:cNvSpPr>
              <p:nvPr/>
            </p:nvSpPr>
            <p:spPr bwMode="auto">
              <a:xfrm>
                <a:off x="2248" y="361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1" name="Line 121"/>
              <p:cNvSpPr>
                <a:spLocks noChangeShapeType="1"/>
              </p:cNvSpPr>
              <p:nvPr/>
            </p:nvSpPr>
            <p:spPr bwMode="auto">
              <a:xfrm>
                <a:off x="2248" y="360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2" name="Line 122"/>
              <p:cNvSpPr>
                <a:spLocks noChangeShapeType="1"/>
              </p:cNvSpPr>
              <p:nvPr/>
            </p:nvSpPr>
            <p:spPr bwMode="auto">
              <a:xfrm>
                <a:off x="2248" y="35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3" name="Line 123"/>
              <p:cNvSpPr>
                <a:spLocks noChangeShapeType="1"/>
              </p:cNvSpPr>
              <p:nvPr/>
            </p:nvSpPr>
            <p:spPr bwMode="auto">
              <a:xfrm>
                <a:off x="2248" y="355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4" name="Line 124"/>
              <p:cNvSpPr>
                <a:spLocks noChangeShapeType="1"/>
              </p:cNvSpPr>
              <p:nvPr/>
            </p:nvSpPr>
            <p:spPr bwMode="auto">
              <a:xfrm>
                <a:off x="2248" y="35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5" name="Line 125"/>
              <p:cNvSpPr>
                <a:spLocks noChangeShapeType="1"/>
              </p:cNvSpPr>
              <p:nvPr/>
            </p:nvSpPr>
            <p:spPr bwMode="auto">
              <a:xfrm>
                <a:off x="2248" y="35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6" name="Line 126"/>
              <p:cNvSpPr>
                <a:spLocks noChangeShapeType="1"/>
              </p:cNvSpPr>
              <p:nvPr/>
            </p:nvSpPr>
            <p:spPr bwMode="auto">
              <a:xfrm>
                <a:off x="2248" y="349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7" name="Line 127"/>
              <p:cNvSpPr>
                <a:spLocks noChangeShapeType="1"/>
              </p:cNvSpPr>
              <p:nvPr/>
            </p:nvSpPr>
            <p:spPr bwMode="auto">
              <a:xfrm>
                <a:off x="2248" y="347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8" name="Line 128"/>
              <p:cNvSpPr>
                <a:spLocks noChangeShapeType="1"/>
              </p:cNvSpPr>
              <p:nvPr/>
            </p:nvSpPr>
            <p:spPr bwMode="auto">
              <a:xfrm>
                <a:off x="2248" y="34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9" name="Line 129"/>
              <p:cNvSpPr>
                <a:spLocks noChangeShapeType="1"/>
              </p:cNvSpPr>
              <p:nvPr/>
            </p:nvSpPr>
            <p:spPr bwMode="auto">
              <a:xfrm>
                <a:off x="2248" y="346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0" name="Line 130"/>
              <p:cNvSpPr>
                <a:spLocks noChangeShapeType="1"/>
              </p:cNvSpPr>
              <p:nvPr/>
            </p:nvSpPr>
            <p:spPr bwMode="auto">
              <a:xfrm>
                <a:off x="2248" y="345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1" name="Line 131"/>
              <p:cNvSpPr>
                <a:spLocks noChangeShapeType="1"/>
              </p:cNvSpPr>
              <p:nvPr/>
            </p:nvSpPr>
            <p:spPr bwMode="auto">
              <a:xfrm>
                <a:off x="2248" y="340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2" name="Line 132"/>
              <p:cNvSpPr>
                <a:spLocks noChangeShapeType="1"/>
              </p:cNvSpPr>
              <p:nvPr/>
            </p:nvSpPr>
            <p:spPr bwMode="auto">
              <a:xfrm>
                <a:off x="2248" y="337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3" name="Line 133"/>
              <p:cNvSpPr>
                <a:spLocks noChangeShapeType="1"/>
              </p:cNvSpPr>
              <p:nvPr/>
            </p:nvSpPr>
            <p:spPr bwMode="auto">
              <a:xfrm>
                <a:off x="2248" y="335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4" name="Line 134"/>
              <p:cNvSpPr>
                <a:spLocks noChangeShapeType="1"/>
              </p:cNvSpPr>
              <p:nvPr/>
            </p:nvSpPr>
            <p:spPr bwMode="auto">
              <a:xfrm>
                <a:off x="2248" y="33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5" name="Line 135"/>
              <p:cNvSpPr>
                <a:spLocks noChangeShapeType="1"/>
              </p:cNvSpPr>
              <p:nvPr/>
            </p:nvSpPr>
            <p:spPr bwMode="auto">
              <a:xfrm>
                <a:off x="2248" y="33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6" name="Line 136"/>
              <p:cNvSpPr>
                <a:spLocks noChangeShapeType="1"/>
              </p:cNvSpPr>
              <p:nvPr/>
            </p:nvSpPr>
            <p:spPr bwMode="auto">
              <a:xfrm>
                <a:off x="2248" y="33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7" name="Line 137"/>
              <p:cNvSpPr>
                <a:spLocks noChangeShapeType="1"/>
              </p:cNvSpPr>
              <p:nvPr/>
            </p:nvSpPr>
            <p:spPr bwMode="auto">
              <a:xfrm>
                <a:off x="2248" y="331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8" name="Line 138"/>
              <p:cNvSpPr>
                <a:spLocks noChangeShapeType="1"/>
              </p:cNvSpPr>
              <p:nvPr/>
            </p:nvSpPr>
            <p:spPr bwMode="auto">
              <a:xfrm>
                <a:off x="2248" y="33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9" name="Line 139"/>
              <p:cNvSpPr>
                <a:spLocks noChangeShapeType="1"/>
              </p:cNvSpPr>
              <p:nvPr/>
            </p:nvSpPr>
            <p:spPr bwMode="auto">
              <a:xfrm>
                <a:off x="2248" y="326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0" name="Line 140"/>
              <p:cNvSpPr>
                <a:spLocks noChangeShapeType="1"/>
              </p:cNvSpPr>
              <p:nvPr/>
            </p:nvSpPr>
            <p:spPr bwMode="auto">
              <a:xfrm>
                <a:off x="2248" y="323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1" name="Line 141"/>
              <p:cNvSpPr>
                <a:spLocks noChangeShapeType="1"/>
              </p:cNvSpPr>
              <p:nvPr/>
            </p:nvSpPr>
            <p:spPr bwMode="auto">
              <a:xfrm>
                <a:off x="2248" y="321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2" name="Line 142"/>
              <p:cNvSpPr>
                <a:spLocks noChangeShapeType="1"/>
              </p:cNvSpPr>
              <p:nvPr/>
            </p:nvSpPr>
            <p:spPr bwMode="auto">
              <a:xfrm>
                <a:off x="2248" y="31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3" name="Line 143"/>
              <p:cNvSpPr>
                <a:spLocks noChangeShapeType="1"/>
              </p:cNvSpPr>
              <p:nvPr/>
            </p:nvSpPr>
            <p:spPr bwMode="auto">
              <a:xfrm>
                <a:off x="2248" y="31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4" name="Line 144"/>
              <p:cNvSpPr>
                <a:spLocks noChangeShapeType="1"/>
              </p:cNvSpPr>
              <p:nvPr/>
            </p:nvSpPr>
            <p:spPr bwMode="auto">
              <a:xfrm>
                <a:off x="2248" y="31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5" name="Line 145"/>
              <p:cNvSpPr>
                <a:spLocks noChangeShapeType="1"/>
              </p:cNvSpPr>
              <p:nvPr/>
            </p:nvSpPr>
            <p:spPr bwMode="auto">
              <a:xfrm>
                <a:off x="2248" y="317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6" name="Line 146"/>
              <p:cNvSpPr>
                <a:spLocks noChangeShapeType="1"/>
              </p:cNvSpPr>
              <p:nvPr/>
            </p:nvSpPr>
            <p:spPr bwMode="auto">
              <a:xfrm>
                <a:off x="2248" y="31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7" name="Line 147"/>
              <p:cNvSpPr>
                <a:spLocks noChangeShapeType="1"/>
              </p:cNvSpPr>
              <p:nvPr/>
            </p:nvSpPr>
            <p:spPr bwMode="auto">
              <a:xfrm>
                <a:off x="2248" y="31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8" name="Line 148"/>
              <p:cNvSpPr>
                <a:spLocks noChangeShapeType="1"/>
              </p:cNvSpPr>
              <p:nvPr/>
            </p:nvSpPr>
            <p:spPr bwMode="auto">
              <a:xfrm>
                <a:off x="2248" y="30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9" name="Line 149"/>
              <p:cNvSpPr>
                <a:spLocks noChangeShapeType="1"/>
              </p:cNvSpPr>
              <p:nvPr/>
            </p:nvSpPr>
            <p:spPr bwMode="auto">
              <a:xfrm>
                <a:off x="2248" y="30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0" name="Line 150"/>
              <p:cNvSpPr>
                <a:spLocks noChangeShapeType="1"/>
              </p:cNvSpPr>
              <p:nvPr/>
            </p:nvSpPr>
            <p:spPr bwMode="auto">
              <a:xfrm>
                <a:off x="2248" y="305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1" name="Line 151"/>
              <p:cNvSpPr>
                <a:spLocks noChangeShapeType="1"/>
              </p:cNvSpPr>
              <p:nvPr/>
            </p:nvSpPr>
            <p:spPr bwMode="auto">
              <a:xfrm>
                <a:off x="2248" y="30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2" name="Line 152"/>
              <p:cNvSpPr>
                <a:spLocks noChangeShapeType="1"/>
              </p:cNvSpPr>
              <p:nvPr/>
            </p:nvSpPr>
            <p:spPr bwMode="auto">
              <a:xfrm>
                <a:off x="2248" y="30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3" name="Line 153"/>
              <p:cNvSpPr>
                <a:spLocks noChangeShapeType="1"/>
              </p:cNvSpPr>
              <p:nvPr/>
            </p:nvSpPr>
            <p:spPr bwMode="auto">
              <a:xfrm>
                <a:off x="2248" y="30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4" name="Line 154"/>
              <p:cNvSpPr>
                <a:spLocks noChangeShapeType="1"/>
              </p:cNvSpPr>
              <p:nvPr/>
            </p:nvSpPr>
            <p:spPr bwMode="auto">
              <a:xfrm>
                <a:off x="2248" y="30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5" name="Line 155"/>
              <p:cNvSpPr>
                <a:spLocks noChangeShapeType="1"/>
              </p:cNvSpPr>
              <p:nvPr/>
            </p:nvSpPr>
            <p:spPr bwMode="auto">
              <a:xfrm>
                <a:off x="2248" y="29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6" name="Line 156"/>
              <p:cNvSpPr>
                <a:spLocks noChangeShapeType="1"/>
              </p:cNvSpPr>
              <p:nvPr/>
            </p:nvSpPr>
            <p:spPr bwMode="auto">
              <a:xfrm>
                <a:off x="2248" y="29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7" name="Line 157"/>
              <p:cNvSpPr>
                <a:spLocks noChangeShapeType="1"/>
              </p:cNvSpPr>
              <p:nvPr/>
            </p:nvSpPr>
            <p:spPr bwMode="auto">
              <a:xfrm>
                <a:off x="2248" y="29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8" name="Line 158"/>
              <p:cNvSpPr>
                <a:spLocks noChangeShapeType="1"/>
              </p:cNvSpPr>
              <p:nvPr/>
            </p:nvSpPr>
            <p:spPr bwMode="auto">
              <a:xfrm>
                <a:off x="2248" y="29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9" name="Line 159"/>
              <p:cNvSpPr>
                <a:spLocks noChangeShapeType="1"/>
              </p:cNvSpPr>
              <p:nvPr/>
            </p:nvSpPr>
            <p:spPr bwMode="auto">
              <a:xfrm>
                <a:off x="2248" y="29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0" name="Line 160"/>
              <p:cNvSpPr>
                <a:spLocks noChangeShapeType="1"/>
              </p:cNvSpPr>
              <p:nvPr/>
            </p:nvSpPr>
            <p:spPr bwMode="auto">
              <a:xfrm>
                <a:off x="2248" y="28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1" name="Line 161"/>
              <p:cNvSpPr>
                <a:spLocks noChangeShapeType="1"/>
              </p:cNvSpPr>
              <p:nvPr/>
            </p:nvSpPr>
            <p:spPr bwMode="auto">
              <a:xfrm>
                <a:off x="2248" y="287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2" name="Line 162"/>
              <p:cNvSpPr>
                <a:spLocks noChangeShapeType="1"/>
              </p:cNvSpPr>
              <p:nvPr/>
            </p:nvSpPr>
            <p:spPr bwMode="auto">
              <a:xfrm>
                <a:off x="2248" y="28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3" name="Line 163"/>
              <p:cNvSpPr>
                <a:spLocks noChangeShapeType="1"/>
              </p:cNvSpPr>
              <p:nvPr/>
            </p:nvSpPr>
            <p:spPr bwMode="auto">
              <a:xfrm>
                <a:off x="2248" y="28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4" name="Line 164"/>
              <p:cNvSpPr>
                <a:spLocks noChangeShapeType="1"/>
              </p:cNvSpPr>
              <p:nvPr/>
            </p:nvSpPr>
            <p:spPr bwMode="auto">
              <a:xfrm>
                <a:off x="2248" y="27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5" name="Line 165"/>
              <p:cNvSpPr>
                <a:spLocks noChangeShapeType="1"/>
              </p:cNvSpPr>
              <p:nvPr/>
            </p:nvSpPr>
            <p:spPr bwMode="auto">
              <a:xfrm>
                <a:off x="2248" y="27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6" name="Line 166"/>
              <p:cNvSpPr>
                <a:spLocks noChangeShapeType="1"/>
              </p:cNvSpPr>
              <p:nvPr/>
            </p:nvSpPr>
            <p:spPr bwMode="auto">
              <a:xfrm>
                <a:off x="2248" y="27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7" name="Line 167"/>
              <p:cNvSpPr>
                <a:spLocks noChangeShapeType="1"/>
              </p:cNvSpPr>
              <p:nvPr/>
            </p:nvSpPr>
            <p:spPr bwMode="auto">
              <a:xfrm>
                <a:off x="2248" y="275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8" name="Line 168"/>
              <p:cNvSpPr>
                <a:spLocks noChangeShapeType="1"/>
              </p:cNvSpPr>
              <p:nvPr/>
            </p:nvSpPr>
            <p:spPr bwMode="auto">
              <a:xfrm>
                <a:off x="2248" y="27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9" name="Line 169"/>
              <p:cNvSpPr>
                <a:spLocks noChangeShapeType="1"/>
              </p:cNvSpPr>
              <p:nvPr/>
            </p:nvSpPr>
            <p:spPr bwMode="auto">
              <a:xfrm>
                <a:off x="2248" y="27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0" name="Line 170"/>
              <p:cNvSpPr>
                <a:spLocks noChangeShapeType="1"/>
              </p:cNvSpPr>
              <p:nvPr/>
            </p:nvSpPr>
            <p:spPr bwMode="auto">
              <a:xfrm>
                <a:off x="2248" y="27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1" name="Line 171"/>
              <p:cNvSpPr>
                <a:spLocks noChangeShapeType="1"/>
              </p:cNvSpPr>
              <p:nvPr/>
            </p:nvSpPr>
            <p:spPr bwMode="auto">
              <a:xfrm>
                <a:off x="2248" y="267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2" name="Line 172"/>
              <p:cNvSpPr>
                <a:spLocks noChangeShapeType="1"/>
              </p:cNvSpPr>
              <p:nvPr/>
            </p:nvSpPr>
            <p:spPr bwMode="auto">
              <a:xfrm>
                <a:off x="2248" y="265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3" name="Line 173"/>
              <p:cNvSpPr>
                <a:spLocks noChangeShapeType="1"/>
              </p:cNvSpPr>
              <p:nvPr/>
            </p:nvSpPr>
            <p:spPr bwMode="auto">
              <a:xfrm>
                <a:off x="2248" y="26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4" name="Line 174"/>
              <p:cNvSpPr>
                <a:spLocks noChangeShapeType="1"/>
              </p:cNvSpPr>
              <p:nvPr/>
            </p:nvSpPr>
            <p:spPr bwMode="auto">
              <a:xfrm>
                <a:off x="2248" y="26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5" name="Line 175"/>
              <p:cNvSpPr>
                <a:spLocks noChangeShapeType="1"/>
              </p:cNvSpPr>
              <p:nvPr/>
            </p:nvSpPr>
            <p:spPr bwMode="auto">
              <a:xfrm>
                <a:off x="2248" y="260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6" name="Line 176"/>
              <p:cNvSpPr>
                <a:spLocks noChangeShapeType="1"/>
              </p:cNvSpPr>
              <p:nvPr/>
            </p:nvSpPr>
            <p:spPr bwMode="auto">
              <a:xfrm>
                <a:off x="2248" y="25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7" name="Line 177"/>
              <p:cNvSpPr>
                <a:spLocks noChangeShapeType="1"/>
              </p:cNvSpPr>
              <p:nvPr/>
            </p:nvSpPr>
            <p:spPr bwMode="auto">
              <a:xfrm>
                <a:off x="2248" y="25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8" name="Line 178"/>
              <p:cNvSpPr>
                <a:spLocks noChangeShapeType="1"/>
              </p:cNvSpPr>
              <p:nvPr/>
            </p:nvSpPr>
            <p:spPr bwMode="auto">
              <a:xfrm>
                <a:off x="2248" y="25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9" name="Line 179"/>
              <p:cNvSpPr>
                <a:spLocks noChangeShapeType="1"/>
              </p:cNvSpPr>
              <p:nvPr/>
            </p:nvSpPr>
            <p:spPr bwMode="auto">
              <a:xfrm>
                <a:off x="2248" y="25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0" name="Line 180"/>
              <p:cNvSpPr>
                <a:spLocks noChangeShapeType="1"/>
              </p:cNvSpPr>
              <p:nvPr/>
            </p:nvSpPr>
            <p:spPr bwMode="auto">
              <a:xfrm>
                <a:off x="2248" y="25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1" name="Line 181"/>
              <p:cNvSpPr>
                <a:spLocks noChangeShapeType="1"/>
              </p:cNvSpPr>
              <p:nvPr/>
            </p:nvSpPr>
            <p:spPr bwMode="auto">
              <a:xfrm>
                <a:off x="2248" y="24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2" name="Line 182"/>
              <p:cNvSpPr>
                <a:spLocks noChangeShapeType="1"/>
              </p:cNvSpPr>
              <p:nvPr/>
            </p:nvSpPr>
            <p:spPr bwMode="auto">
              <a:xfrm>
                <a:off x="2248" y="247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3" name="Line 183"/>
              <p:cNvSpPr>
                <a:spLocks noChangeShapeType="1"/>
              </p:cNvSpPr>
              <p:nvPr/>
            </p:nvSpPr>
            <p:spPr bwMode="auto">
              <a:xfrm>
                <a:off x="2248" y="246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4" name="Line 184"/>
              <p:cNvSpPr>
                <a:spLocks noChangeShapeType="1"/>
              </p:cNvSpPr>
              <p:nvPr/>
            </p:nvSpPr>
            <p:spPr bwMode="auto">
              <a:xfrm>
                <a:off x="2248" y="245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5" name="Line 185"/>
              <p:cNvSpPr>
                <a:spLocks noChangeShapeType="1"/>
              </p:cNvSpPr>
              <p:nvPr/>
            </p:nvSpPr>
            <p:spPr bwMode="auto">
              <a:xfrm>
                <a:off x="2248" y="24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6" name="Line 186"/>
              <p:cNvSpPr>
                <a:spLocks noChangeShapeType="1"/>
              </p:cNvSpPr>
              <p:nvPr/>
            </p:nvSpPr>
            <p:spPr bwMode="auto">
              <a:xfrm>
                <a:off x="2248" y="24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7" name="Line 187"/>
              <p:cNvSpPr>
                <a:spLocks noChangeShapeType="1"/>
              </p:cNvSpPr>
              <p:nvPr/>
            </p:nvSpPr>
            <p:spPr bwMode="auto">
              <a:xfrm>
                <a:off x="2248" y="23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8" name="Line 188"/>
              <p:cNvSpPr>
                <a:spLocks noChangeShapeType="1"/>
              </p:cNvSpPr>
              <p:nvPr/>
            </p:nvSpPr>
            <p:spPr bwMode="auto">
              <a:xfrm>
                <a:off x="2248" y="23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9" name="Line 189"/>
              <p:cNvSpPr>
                <a:spLocks noChangeShapeType="1"/>
              </p:cNvSpPr>
              <p:nvPr/>
            </p:nvSpPr>
            <p:spPr bwMode="auto">
              <a:xfrm>
                <a:off x="2248" y="23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10" name="Line 190"/>
              <p:cNvSpPr>
                <a:spLocks noChangeShapeType="1"/>
              </p:cNvSpPr>
              <p:nvPr/>
            </p:nvSpPr>
            <p:spPr bwMode="auto">
              <a:xfrm>
                <a:off x="2248" y="23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11" name="Line 191"/>
              <p:cNvSpPr>
                <a:spLocks noChangeShapeType="1"/>
              </p:cNvSpPr>
              <p:nvPr/>
            </p:nvSpPr>
            <p:spPr bwMode="auto">
              <a:xfrm>
                <a:off x="2248" y="231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12" name="Line 192"/>
              <p:cNvSpPr>
                <a:spLocks noChangeShapeType="1"/>
              </p:cNvSpPr>
              <p:nvPr/>
            </p:nvSpPr>
            <p:spPr bwMode="auto">
              <a:xfrm>
                <a:off x="2248" y="23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13" name="Line 193"/>
              <p:cNvSpPr>
                <a:spLocks noChangeShapeType="1"/>
              </p:cNvSpPr>
              <p:nvPr/>
            </p:nvSpPr>
            <p:spPr bwMode="auto">
              <a:xfrm>
                <a:off x="2248" y="23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14" name="Line 194"/>
              <p:cNvSpPr>
                <a:spLocks noChangeShapeType="1"/>
              </p:cNvSpPr>
              <p:nvPr/>
            </p:nvSpPr>
            <p:spPr bwMode="auto">
              <a:xfrm>
                <a:off x="2248" y="229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grpSp>
        <p:grpSp>
          <p:nvGrpSpPr>
            <p:cNvPr id="5315" name="Group 195"/>
            <p:cNvGrpSpPr>
              <a:grpSpLocks/>
            </p:cNvGrpSpPr>
            <p:nvPr/>
          </p:nvGrpSpPr>
          <p:grpSpPr bwMode="auto">
            <a:xfrm>
              <a:off x="5264" y="2287"/>
              <a:ext cx="48" cy="2177"/>
              <a:chOff x="5264" y="2287"/>
              <a:chExt cx="48" cy="2177"/>
            </a:xfrm>
          </p:grpSpPr>
          <p:sp>
            <p:nvSpPr>
              <p:cNvPr id="5316" name="Line 196"/>
              <p:cNvSpPr>
                <a:spLocks noChangeShapeType="1"/>
              </p:cNvSpPr>
              <p:nvPr/>
            </p:nvSpPr>
            <p:spPr bwMode="auto">
              <a:xfrm flipH="1">
                <a:off x="5264" y="4463"/>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17" name="Line 197"/>
              <p:cNvSpPr>
                <a:spLocks noChangeShapeType="1"/>
              </p:cNvSpPr>
              <p:nvPr/>
            </p:nvSpPr>
            <p:spPr bwMode="auto">
              <a:xfrm flipH="1">
                <a:off x="5264" y="4319"/>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18" name="Line 198"/>
              <p:cNvSpPr>
                <a:spLocks noChangeShapeType="1"/>
              </p:cNvSpPr>
              <p:nvPr/>
            </p:nvSpPr>
            <p:spPr bwMode="auto">
              <a:xfrm flipH="1">
                <a:off x="5264" y="4175"/>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19" name="Line 199"/>
              <p:cNvSpPr>
                <a:spLocks noChangeShapeType="1"/>
              </p:cNvSpPr>
              <p:nvPr/>
            </p:nvSpPr>
            <p:spPr bwMode="auto">
              <a:xfrm flipH="1">
                <a:off x="5264" y="4031"/>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0" name="Line 200"/>
              <p:cNvSpPr>
                <a:spLocks noChangeShapeType="1"/>
              </p:cNvSpPr>
              <p:nvPr/>
            </p:nvSpPr>
            <p:spPr bwMode="auto">
              <a:xfrm flipH="1">
                <a:off x="5264" y="3887"/>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1" name="Line 201"/>
              <p:cNvSpPr>
                <a:spLocks noChangeShapeType="1"/>
              </p:cNvSpPr>
              <p:nvPr/>
            </p:nvSpPr>
            <p:spPr bwMode="auto">
              <a:xfrm flipH="1">
                <a:off x="5264" y="3735"/>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2" name="Line 202"/>
              <p:cNvSpPr>
                <a:spLocks noChangeShapeType="1"/>
              </p:cNvSpPr>
              <p:nvPr/>
            </p:nvSpPr>
            <p:spPr bwMode="auto">
              <a:xfrm flipH="1">
                <a:off x="5264" y="3591"/>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3" name="Line 203"/>
              <p:cNvSpPr>
                <a:spLocks noChangeShapeType="1"/>
              </p:cNvSpPr>
              <p:nvPr/>
            </p:nvSpPr>
            <p:spPr bwMode="auto">
              <a:xfrm flipH="1">
                <a:off x="5264" y="3447"/>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4" name="Line 204"/>
              <p:cNvSpPr>
                <a:spLocks noChangeShapeType="1"/>
              </p:cNvSpPr>
              <p:nvPr/>
            </p:nvSpPr>
            <p:spPr bwMode="auto">
              <a:xfrm flipH="1">
                <a:off x="5264" y="3303"/>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5" name="Line 205"/>
              <p:cNvSpPr>
                <a:spLocks noChangeShapeType="1"/>
              </p:cNvSpPr>
              <p:nvPr/>
            </p:nvSpPr>
            <p:spPr bwMode="auto">
              <a:xfrm flipH="1">
                <a:off x="5264" y="3159"/>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6" name="Line 206"/>
              <p:cNvSpPr>
                <a:spLocks noChangeShapeType="1"/>
              </p:cNvSpPr>
              <p:nvPr/>
            </p:nvSpPr>
            <p:spPr bwMode="auto">
              <a:xfrm flipH="1">
                <a:off x="5264" y="3015"/>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7" name="Line 207"/>
              <p:cNvSpPr>
                <a:spLocks noChangeShapeType="1"/>
              </p:cNvSpPr>
              <p:nvPr/>
            </p:nvSpPr>
            <p:spPr bwMode="auto">
              <a:xfrm flipH="1">
                <a:off x="5264" y="2871"/>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8" name="Line 208"/>
              <p:cNvSpPr>
                <a:spLocks noChangeShapeType="1"/>
              </p:cNvSpPr>
              <p:nvPr/>
            </p:nvSpPr>
            <p:spPr bwMode="auto">
              <a:xfrm flipH="1">
                <a:off x="5264" y="2719"/>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9" name="Line 209"/>
              <p:cNvSpPr>
                <a:spLocks noChangeShapeType="1"/>
              </p:cNvSpPr>
              <p:nvPr/>
            </p:nvSpPr>
            <p:spPr bwMode="auto">
              <a:xfrm flipH="1">
                <a:off x="5264" y="2575"/>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0" name="Line 210"/>
              <p:cNvSpPr>
                <a:spLocks noChangeShapeType="1"/>
              </p:cNvSpPr>
              <p:nvPr/>
            </p:nvSpPr>
            <p:spPr bwMode="auto">
              <a:xfrm flipH="1">
                <a:off x="5264" y="2431"/>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1" name="Line 211"/>
              <p:cNvSpPr>
                <a:spLocks noChangeShapeType="1"/>
              </p:cNvSpPr>
              <p:nvPr/>
            </p:nvSpPr>
            <p:spPr bwMode="auto">
              <a:xfrm flipH="1">
                <a:off x="5264" y="2287"/>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2" name="Line 212"/>
              <p:cNvSpPr>
                <a:spLocks noChangeShapeType="1"/>
              </p:cNvSpPr>
              <p:nvPr/>
            </p:nvSpPr>
            <p:spPr bwMode="auto">
              <a:xfrm flipH="1">
                <a:off x="5288" y="44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3" name="Line 213"/>
              <p:cNvSpPr>
                <a:spLocks noChangeShapeType="1"/>
              </p:cNvSpPr>
              <p:nvPr/>
            </p:nvSpPr>
            <p:spPr bwMode="auto">
              <a:xfrm flipH="1">
                <a:off x="5288" y="43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4" name="Line 214"/>
              <p:cNvSpPr>
                <a:spLocks noChangeShapeType="1"/>
              </p:cNvSpPr>
              <p:nvPr/>
            </p:nvSpPr>
            <p:spPr bwMode="auto">
              <a:xfrm flipH="1">
                <a:off x="5288" y="437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5" name="Line 215"/>
              <p:cNvSpPr>
                <a:spLocks noChangeShapeType="1"/>
              </p:cNvSpPr>
              <p:nvPr/>
            </p:nvSpPr>
            <p:spPr bwMode="auto">
              <a:xfrm flipH="1">
                <a:off x="5288" y="435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6" name="Line 216"/>
              <p:cNvSpPr>
                <a:spLocks noChangeShapeType="1"/>
              </p:cNvSpPr>
              <p:nvPr/>
            </p:nvSpPr>
            <p:spPr bwMode="auto">
              <a:xfrm flipH="1">
                <a:off x="5288" y="435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7" name="Line 217"/>
              <p:cNvSpPr>
                <a:spLocks noChangeShapeType="1"/>
              </p:cNvSpPr>
              <p:nvPr/>
            </p:nvSpPr>
            <p:spPr bwMode="auto">
              <a:xfrm flipH="1">
                <a:off x="5288" y="43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8" name="Line 218"/>
              <p:cNvSpPr>
                <a:spLocks noChangeShapeType="1"/>
              </p:cNvSpPr>
              <p:nvPr/>
            </p:nvSpPr>
            <p:spPr bwMode="auto">
              <a:xfrm flipH="1">
                <a:off x="5288" y="43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9" name="Line 219"/>
              <p:cNvSpPr>
                <a:spLocks noChangeShapeType="1"/>
              </p:cNvSpPr>
              <p:nvPr/>
            </p:nvSpPr>
            <p:spPr bwMode="auto">
              <a:xfrm flipH="1">
                <a:off x="5288" y="43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0" name="Line 220"/>
              <p:cNvSpPr>
                <a:spLocks noChangeShapeType="1"/>
              </p:cNvSpPr>
              <p:nvPr/>
            </p:nvSpPr>
            <p:spPr bwMode="auto">
              <a:xfrm flipH="1">
                <a:off x="5288" y="42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1" name="Line 221"/>
              <p:cNvSpPr>
                <a:spLocks noChangeShapeType="1"/>
              </p:cNvSpPr>
              <p:nvPr/>
            </p:nvSpPr>
            <p:spPr bwMode="auto">
              <a:xfrm flipH="1">
                <a:off x="5288" y="42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2" name="Line 222"/>
              <p:cNvSpPr>
                <a:spLocks noChangeShapeType="1"/>
              </p:cNvSpPr>
              <p:nvPr/>
            </p:nvSpPr>
            <p:spPr bwMode="auto">
              <a:xfrm flipH="1">
                <a:off x="5288" y="423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3" name="Line 223"/>
              <p:cNvSpPr>
                <a:spLocks noChangeShapeType="1"/>
              </p:cNvSpPr>
              <p:nvPr/>
            </p:nvSpPr>
            <p:spPr bwMode="auto">
              <a:xfrm flipH="1">
                <a:off x="5288" y="421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4" name="Line 224"/>
              <p:cNvSpPr>
                <a:spLocks noChangeShapeType="1"/>
              </p:cNvSpPr>
              <p:nvPr/>
            </p:nvSpPr>
            <p:spPr bwMode="auto">
              <a:xfrm flipH="1">
                <a:off x="5288" y="420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5" name="Line 225"/>
              <p:cNvSpPr>
                <a:spLocks noChangeShapeType="1"/>
              </p:cNvSpPr>
              <p:nvPr/>
            </p:nvSpPr>
            <p:spPr bwMode="auto">
              <a:xfrm flipH="1">
                <a:off x="5288" y="41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6" name="Line 226"/>
              <p:cNvSpPr>
                <a:spLocks noChangeShapeType="1"/>
              </p:cNvSpPr>
              <p:nvPr/>
            </p:nvSpPr>
            <p:spPr bwMode="auto">
              <a:xfrm flipH="1">
                <a:off x="5288" y="41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7" name="Line 227"/>
              <p:cNvSpPr>
                <a:spLocks noChangeShapeType="1"/>
              </p:cNvSpPr>
              <p:nvPr/>
            </p:nvSpPr>
            <p:spPr bwMode="auto">
              <a:xfrm flipH="1">
                <a:off x="5288" y="41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8" name="Line 228"/>
              <p:cNvSpPr>
                <a:spLocks noChangeShapeType="1"/>
              </p:cNvSpPr>
              <p:nvPr/>
            </p:nvSpPr>
            <p:spPr bwMode="auto">
              <a:xfrm flipH="1">
                <a:off x="5288" y="41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9" name="Line 229"/>
              <p:cNvSpPr>
                <a:spLocks noChangeShapeType="1"/>
              </p:cNvSpPr>
              <p:nvPr/>
            </p:nvSpPr>
            <p:spPr bwMode="auto">
              <a:xfrm flipH="1">
                <a:off x="5288" y="41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0" name="Line 230"/>
              <p:cNvSpPr>
                <a:spLocks noChangeShapeType="1"/>
              </p:cNvSpPr>
              <p:nvPr/>
            </p:nvSpPr>
            <p:spPr bwMode="auto">
              <a:xfrm flipH="1">
                <a:off x="5288" y="40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1" name="Line 231"/>
              <p:cNvSpPr>
                <a:spLocks noChangeShapeType="1"/>
              </p:cNvSpPr>
              <p:nvPr/>
            </p:nvSpPr>
            <p:spPr bwMode="auto">
              <a:xfrm flipH="1">
                <a:off x="5288" y="40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2" name="Line 232"/>
              <p:cNvSpPr>
                <a:spLocks noChangeShapeType="1"/>
              </p:cNvSpPr>
              <p:nvPr/>
            </p:nvSpPr>
            <p:spPr bwMode="auto">
              <a:xfrm flipH="1">
                <a:off x="5288" y="406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3" name="Line 233"/>
              <p:cNvSpPr>
                <a:spLocks noChangeShapeType="1"/>
              </p:cNvSpPr>
              <p:nvPr/>
            </p:nvSpPr>
            <p:spPr bwMode="auto">
              <a:xfrm flipH="1">
                <a:off x="5288" y="40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4" name="Line 234"/>
              <p:cNvSpPr>
                <a:spLocks noChangeShapeType="1"/>
              </p:cNvSpPr>
              <p:nvPr/>
            </p:nvSpPr>
            <p:spPr bwMode="auto">
              <a:xfrm flipH="1">
                <a:off x="5288" y="40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5" name="Line 235"/>
              <p:cNvSpPr>
                <a:spLocks noChangeShapeType="1"/>
              </p:cNvSpPr>
              <p:nvPr/>
            </p:nvSpPr>
            <p:spPr bwMode="auto">
              <a:xfrm flipH="1">
                <a:off x="5288" y="40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6" name="Line 236"/>
              <p:cNvSpPr>
                <a:spLocks noChangeShapeType="1"/>
              </p:cNvSpPr>
              <p:nvPr/>
            </p:nvSpPr>
            <p:spPr bwMode="auto">
              <a:xfrm flipH="1">
                <a:off x="5288" y="39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7" name="Line 237"/>
              <p:cNvSpPr>
                <a:spLocks noChangeShapeType="1"/>
              </p:cNvSpPr>
              <p:nvPr/>
            </p:nvSpPr>
            <p:spPr bwMode="auto">
              <a:xfrm flipH="1">
                <a:off x="5288" y="395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8" name="Line 238"/>
              <p:cNvSpPr>
                <a:spLocks noChangeShapeType="1"/>
              </p:cNvSpPr>
              <p:nvPr/>
            </p:nvSpPr>
            <p:spPr bwMode="auto">
              <a:xfrm flipH="1">
                <a:off x="5288" y="39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9" name="Line 239"/>
              <p:cNvSpPr>
                <a:spLocks noChangeShapeType="1"/>
              </p:cNvSpPr>
              <p:nvPr/>
            </p:nvSpPr>
            <p:spPr bwMode="auto">
              <a:xfrm flipH="1">
                <a:off x="5288" y="39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0" name="Line 240"/>
              <p:cNvSpPr>
                <a:spLocks noChangeShapeType="1"/>
              </p:cNvSpPr>
              <p:nvPr/>
            </p:nvSpPr>
            <p:spPr bwMode="auto">
              <a:xfrm flipH="1">
                <a:off x="5288" y="391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1" name="Line 241"/>
              <p:cNvSpPr>
                <a:spLocks noChangeShapeType="1"/>
              </p:cNvSpPr>
              <p:nvPr/>
            </p:nvSpPr>
            <p:spPr bwMode="auto">
              <a:xfrm flipH="1">
                <a:off x="5288" y="39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2" name="Line 242"/>
              <p:cNvSpPr>
                <a:spLocks noChangeShapeType="1"/>
              </p:cNvSpPr>
              <p:nvPr/>
            </p:nvSpPr>
            <p:spPr bwMode="auto">
              <a:xfrm flipH="1">
                <a:off x="5288" y="389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3" name="Line 243"/>
              <p:cNvSpPr>
                <a:spLocks noChangeShapeType="1"/>
              </p:cNvSpPr>
              <p:nvPr/>
            </p:nvSpPr>
            <p:spPr bwMode="auto">
              <a:xfrm flipH="1">
                <a:off x="5288" y="38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4" name="Line 244"/>
              <p:cNvSpPr>
                <a:spLocks noChangeShapeType="1"/>
              </p:cNvSpPr>
              <p:nvPr/>
            </p:nvSpPr>
            <p:spPr bwMode="auto">
              <a:xfrm flipH="1">
                <a:off x="5288" y="38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5" name="Line 245"/>
              <p:cNvSpPr>
                <a:spLocks noChangeShapeType="1"/>
              </p:cNvSpPr>
              <p:nvPr/>
            </p:nvSpPr>
            <p:spPr bwMode="auto">
              <a:xfrm flipH="1">
                <a:off x="5288" y="381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6" name="Line 246"/>
              <p:cNvSpPr>
                <a:spLocks noChangeShapeType="1"/>
              </p:cNvSpPr>
              <p:nvPr/>
            </p:nvSpPr>
            <p:spPr bwMode="auto">
              <a:xfrm flipH="1">
                <a:off x="5288" y="37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7" name="Line 247"/>
              <p:cNvSpPr>
                <a:spLocks noChangeShapeType="1"/>
              </p:cNvSpPr>
              <p:nvPr/>
            </p:nvSpPr>
            <p:spPr bwMode="auto">
              <a:xfrm flipH="1">
                <a:off x="5288" y="37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8" name="Line 248"/>
              <p:cNvSpPr>
                <a:spLocks noChangeShapeType="1"/>
              </p:cNvSpPr>
              <p:nvPr/>
            </p:nvSpPr>
            <p:spPr bwMode="auto">
              <a:xfrm flipH="1">
                <a:off x="5288" y="37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9" name="Line 249"/>
              <p:cNvSpPr>
                <a:spLocks noChangeShapeType="1"/>
              </p:cNvSpPr>
              <p:nvPr/>
            </p:nvSpPr>
            <p:spPr bwMode="auto">
              <a:xfrm flipH="1">
                <a:off x="5288" y="375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0" name="Line 250"/>
              <p:cNvSpPr>
                <a:spLocks noChangeShapeType="1"/>
              </p:cNvSpPr>
              <p:nvPr/>
            </p:nvSpPr>
            <p:spPr bwMode="auto">
              <a:xfrm flipH="1">
                <a:off x="5288" y="375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1" name="Line 251"/>
              <p:cNvSpPr>
                <a:spLocks noChangeShapeType="1"/>
              </p:cNvSpPr>
              <p:nvPr/>
            </p:nvSpPr>
            <p:spPr bwMode="auto">
              <a:xfrm flipH="1">
                <a:off x="5288" y="37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2" name="Line 252"/>
              <p:cNvSpPr>
                <a:spLocks noChangeShapeType="1"/>
              </p:cNvSpPr>
              <p:nvPr/>
            </p:nvSpPr>
            <p:spPr bwMode="auto">
              <a:xfrm flipH="1">
                <a:off x="5288" y="369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3" name="Line 253"/>
              <p:cNvSpPr>
                <a:spLocks noChangeShapeType="1"/>
              </p:cNvSpPr>
              <p:nvPr/>
            </p:nvSpPr>
            <p:spPr bwMode="auto">
              <a:xfrm flipH="1">
                <a:off x="5288" y="36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4" name="Line 254"/>
              <p:cNvSpPr>
                <a:spLocks noChangeShapeType="1"/>
              </p:cNvSpPr>
              <p:nvPr/>
            </p:nvSpPr>
            <p:spPr bwMode="auto">
              <a:xfrm flipH="1">
                <a:off x="5288" y="36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5" name="Line 255"/>
              <p:cNvSpPr>
                <a:spLocks noChangeShapeType="1"/>
              </p:cNvSpPr>
              <p:nvPr/>
            </p:nvSpPr>
            <p:spPr bwMode="auto">
              <a:xfrm flipH="1">
                <a:off x="5288" y="36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6" name="Line 256"/>
              <p:cNvSpPr>
                <a:spLocks noChangeShapeType="1"/>
              </p:cNvSpPr>
              <p:nvPr/>
            </p:nvSpPr>
            <p:spPr bwMode="auto">
              <a:xfrm flipH="1">
                <a:off x="5288" y="36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7" name="Line 257"/>
              <p:cNvSpPr>
                <a:spLocks noChangeShapeType="1"/>
              </p:cNvSpPr>
              <p:nvPr/>
            </p:nvSpPr>
            <p:spPr bwMode="auto">
              <a:xfrm flipH="1">
                <a:off x="5288" y="361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8" name="Line 258"/>
              <p:cNvSpPr>
                <a:spLocks noChangeShapeType="1"/>
              </p:cNvSpPr>
              <p:nvPr/>
            </p:nvSpPr>
            <p:spPr bwMode="auto">
              <a:xfrm flipH="1">
                <a:off x="5288" y="360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9" name="Line 259"/>
              <p:cNvSpPr>
                <a:spLocks noChangeShapeType="1"/>
              </p:cNvSpPr>
              <p:nvPr/>
            </p:nvSpPr>
            <p:spPr bwMode="auto">
              <a:xfrm flipH="1">
                <a:off x="5288" y="35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0" name="Line 260"/>
              <p:cNvSpPr>
                <a:spLocks noChangeShapeType="1"/>
              </p:cNvSpPr>
              <p:nvPr/>
            </p:nvSpPr>
            <p:spPr bwMode="auto">
              <a:xfrm flipH="1">
                <a:off x="5288" y="355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1" name="Line 261"/>
              <p:cNvSpPr>
                <a:spLocks noChangeShapeType="1"/>
              </p:cNvSpPr>
              <p:nvPr/>
            </p:nvSpPr>
            <p:spPr bwMode="auto">
              <a:xfrm flipH="1">
                <a:off x="5288" y="35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2" name="Line 262"/>
              <p:cNvSpPr>
                <a:spLocks noChangeShapeType="1"/>
              </p:cNvSpPr>
              <p:nvPr/>
            </p:nvSpPr>
            <p:spPr bwMode="auto">
              <a:xfrm flipH="1">
                <a:off x="5288" y="35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3" name="Line 263"/>
              <p:cNvSpPr>
                <a:spLocks noChangeShapeType="1"/>
              </p:cNvSpPr>
              <p:nvPr/>
            </p:nvSpPr>
            <p:spPr bwMode="auto">
              <a:xfrm flipH="1">
                <a:off x="5288" y="349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4" name="Line 264"/>
              <p:cNvSpPr>
                <a:spLocks noChangeShapeType="1"/>
              </p:cNvSpPr>
              <p:nvPr/>
            </p:nvSpPr>
            <p:spPr bwMode="auto">
              <a:xfrm flipH="1">
                <a:off x="5288" y="347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5" name="Line 265"/>
              <p:cNvSpPr>
                <a:spLocks noChangeShapeType="1"/>
              </p:cNvSpPr>
              <p:nvPr/>
            </p:nvSpPr>
            <p:spPr bwMode="auto">
              <a:xfrm flipH="1">
                <a:off x="5288" y="34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6" name="Line 266"/>
              <p:cNvSpPr>
                <a:spLocks noChangeShapeType="1"/>
              </p:cNvSpPr>
              <p:nvPr/>
            </p:nvSpPr>
            <p:spPr bwMode="auto">
              <a:xfrm flipH="1">
                <a:off x="5288" y="346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7" name="Line 267"/>
              <p:cNvSpPr>
                <a:spLocks noChangeShapeType="1"/>
              </p:cNvSpPr>
              <p:nvPr/>
            </p:nvSpPr>
            <p:spPr bwMode="auto">
              <a:xfrm flipH="1">
                <a:off x="5288" y="345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8" name="Line 268"/>
              <p:cNvSpPr>
                <a:spLocks noChangeShapeType="1"/>
              </p:cNvSpPr>
              <p:nvPr/>
            </p:nvSpPr>
            <p:spPr bwMode="auto">
              <a:xfrm flipH="1">
                <a:off x="5288" y="340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9" name="Line 269"/>
              <p:cNvSpPr>
                <a:spLocks noChangeShapeType="1"/>
              </p:cNvSpPr>
              <p:nvPr/>
            </p:nvSpPr>
            <p:spPr bwMode="auto">
              <a:xfrm flipH="1">
                <a:off x="5288" y="337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0" name="Line 270"/>
              <p:cNvSpPr>
                <a:spLocks noChangeShapeType="1"/>
              </p:cNvSpPr>
              <p:nvPr/>
            </p:nvSpPr>
            <p:spPr bwMode="auto">
              <a:xfrm flipH="1">
                <a:off x="5288" y="335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1" name="Line 271"/>
              <p:cNvSpPr>
                <a:spLocks noChangeShapeType="1"/>
              </p:cNvSpPr>
              <p:nvPr/>
            </p:nvSpPr>
            <p:spPr bwMode="auto">
              <a:xfrm flipH="1">
                <a:off x="5288" y="33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2" name="Line 272"/>
              <p:cNvSpPr>
                <a:spLocks noChangeShapeType="1"/>
              </p:cNvSpPr>
              <p:nvPr/>
            </p:nvSpPr>
            <p:spPr bwMode="auto">
              <a:xfrm flipH="1">
                <a:off x="5288" y="33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3" name="Line 273"/>
              <p:cNvSpPr>
                <a:spLocks noChangeShapeType="1"/>
              </p:cNvSpPr>
              <p:nvPr/>
            </p:nvSpPr>
            <p:spPr bwMode="auto">
              <a:xfrm flipH="1">
                <a:off x="5288" y="33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4" name="Line 274"/>
              <p:cNvSpPr>
                <a:spLocks noChangeShapeType="1"/>
              </p:cNvSpPr>
              <p:nvPr/>
            </p:nvSpPr>
            <p:spPr bwMode="auto">
              <a:xfrm flipH="1">
                <a:off x="5288" y="331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5" name="Line 275"/>
              <p:cNvSpPr>
                <a:spLocks noChangeShapeType="1"/>
              </p:cNvSpPr>
              <p:nvPr/>
            </p:nvSpPr>
            <p:spPr bwMode="auto">
              <a:xfrm flipH="1">
                <a:off x="5288" y="33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6" name="Line 276"/>
              <p:cNvSpPr>
                <a:spLocks noChangeShapeType="1"/>
              </p:cNvSpPr>
              <p:nvPr/>
            </p:nvSpPr>
            <p:spPr bwMode="auto">
              <a:xfrm flipH="1">
                <a:off x="5288" y="326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7" name="Line 277"/>
              <p:cNvSpPr>
                <a:spLocks noChangeShapeType="1"/>
              </p:cNvSpPr>
              <p:nvPr/>
            </p:nvSpPr>
            <p:spPr bwMode="auto">
              <a:xfrm flipH="1">
                <a:off x="5288" y="323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8" name="Line 278"/>
              <p:cNvSpPr>
                <a:spLocks noChangeShapeType="1"/>
              </p:cNvSpPr>
              <p:nvPr/>
            </p:nvSpPr>
            <p:spPr bwMode="auto">
              <a:xfrm flipH="1">
                <a:off x="5288" y="321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9" name="Line 279"/>
              <p:cNvSpPr>
                <a:spLocks noChangeShapeType="1"/>
              </p:cNvSpPr>
              <p:nvPr/>
            </p:nvSpPr>
            <p:spPr bwMode="auto">
              <a:xfrm flipH="1">
                <a:off x="5288" y="31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0" name="Line 280"/>
              <p:cNvSpPr>
                <a:spLocks noChangeShapeType="1"/>
              </p:cNvSpPr>
              <p:nvPr/>
            </p:nvSpPr>
            <p:spPr bwMode="auto">
              <a:xfrm flipH="1">
                <a:off x="5288" y="31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1" name="Line 281"/>
              <p:cNvSpPr>
                <a:spLocks noChangeShapeType="1"/>
              </p:cNvSpPr>
              <p:nvPr/>
            </p:nvSpPr>
            <p:spPr bwMode="auto">
              <a:xfrm flipH="1">
                <a:off x="5288" y="31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2" name="Line 282"/>
              <p:cNvSpPr>
                <a:spLocks noChangeShapeType="1"/>
              </p:cNvSpPr>
              <p:nvPr/>
            </p:nvSpPr>
            <p:spPr bwMode="auto">
              <a:xfrm flipH="1">
                <a:off x="5288" y="317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3" name="Line 283"/>
              <p:cNvSpPr>
                <a:spLocks noChangeShapeType="1"/>
              </p:cNvSpPr>
              <p:nvPr/>
            </p:nvSpPr>
            <p:spPr bwMode="auto">
              <a:xfrm flipH="1">
                <a:off x="5288" y="31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4" name="Line 284"/>
              <p:cNvSpPr>
                <a:spLocks noChangeShapeType="1"/>
              </p:cNvSpPr>
              <p:nvPr/>
            </p:nvSpPr>
            <p:spPr bwMode="auto">
              <a:xfrm flipH="1">
                <a:off x="5288" y="31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5" name="Line 285"/>
              <p:cNvSpPr>
                <a:spLocks noChangeShapeType="1"/>
              </p:cNvSpPr>
              <p:nvPr/>
            </p:nvSpPr>
            <p:spPr bwMode="auto">
              <a:xfrm flipH="1">
                <a:off x="5288" y="30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6" name="Line 286"/>
              <p:cNvSpPr>
                <a:spLocks noChangeShapeType="1"/>
              </p:cNvSpPr>
              <p:nvPr/>
            </p:nvSpPr>
            <p:spPr bwMode="auto">
              <a:xfrm flipH="1">
                <a:off x="5288" y="30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7" name="Line 287"/>
              <p:cNvSpPr>
                <a:spLocks noChangeShapeType="1"/>
              </p:cNvSpPr>
              <p:nvPr/>
            </p:nvSpPr>
            <p:spPr bwMode="auto">
              <a:xfrm flipH="1">
                <a:off x="5288" y="305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8" name="Line 288"/>
              <p:cNvSpPr>
                <a:spLocks noChangeShapeType="1"/>
              </p:cNvSpPr>
              <p:nvPr/>
            </p:nvSpPr>
            <p:spPr bwMode="auto">
              <a:xfrm flipH="1">
                <a:off x="5288" y="30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9" name="Line 289"/>
              <p:cNvSpPr>
                <a:spLocks noChangeShapeType="1"/>
              </p:cNvSpPr>
              <p:nvPr/>
            </p:nvSpPr>
            <p:spPr bwMode="auto">
              <a:xfrm flipH="1">
                <a:off x="5288" y="30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0" name="Line 290"/>
              <p:cNvSpPr>
                <a:spLocks noChangeShapeType="1"/>
              </p:cNvSpPr>
              <p:nvPr/>
            </p:nvSpPr>
            <p:spPr bwMode="auto">
              <a:xfrm flipH="1">
                <a:off x="5288" y="30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1" name="Line 291"/>
              <p:cNvSpPr>
                <a:spLocks noChangeShapeType="1"/>
              </p:cNvSpPr>
              <p:nvPr/>
            </p:nvSpPr>
            <p:spPr bwMode="auto">
              <a:xfrm flipH="1">
                <a:off x="5288" y="30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2" name="Line 292"/>
              <p:cNvSpPr>
                <a:spLocks noChangeShapeType="1"/>
              </p:cNvSpPr>
              <p:nvPr/>
            </p:nvSpPr>
            <p:spPr bwMode="auto">
              <a:xfrm flipH="1">
                <a:off x="5288" y="29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3" name="Line 293"/>
              <p:cNvSpPr>
                <a:spLocks noChangeShapeType="1"/>
              </p:cNvSpPr>
              <p:nvPr/>
            </p:nvSpPr>
            <p:spPr bwMode="auto">
              <a:xfrm flipH="1">
                <a:off x="5288" y="29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4" name="Line 294"/>
              <p:cNvSpPr>
                <a:spLocks noChangeShapeType="1"/>
              </p:cNvSpPr>
              <p:nvPr/>
            </p:nvSpPr>
            <p:spPr bwMode="auto">
              <a:xfrm flipH="1">
                <a:off x="5288" y="29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5" name="Line 295"/>
              <p:cNvSpPr>
                <a:spLocks noChangeShapeType="1"/>
              </p:cNvSpPr>
              <p:nvPr/>
            </p:nvSpPr>
            <p:spPr bwMode="auto">
              <a:xfrm flipH="1">
                <a:off x="5288" y="29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6" name="Line 296"/>
              <p:cNvSpPr>
                <a:spLocks noChangeShapeType="1"/>
              </p:cNvSpPr>
              <p:nvPr/>
            </p:nvSpPr>
            <p:spPr bwMode="auto">
              <a:xfrm flipH="1">
                <a:off x="5288" y="29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7" name="Line 297"/>
              <p:cNvSpPr>
                <a:spLocks noChangeShapeType="1"/>
              </p:cNvSpPr>
              <p:nvPr/>
            </p:nvSpPr>
            <p:spPr bwMode="auto">
              <a:xfrm flipH="1">
                <a:off x="5288" y="28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8" name="Line 298"/>
              <p:cNvSpPr>
                <a:spLocks noChangeShapeType="1"/>
              </p:cNvSpPr>
              <p:nvPr/>
            </p:nvSpPr>
            <p:spPr bwMode="auto">
              <a:xfrm flipH="1">
                <a:off x="5288" y="287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9" name="Line 299"/>
              <p:cNvSpPr>
                <a:spLocks noChangeShapeType="1"/>
              </p:cNvSpPr>
              <p:nvPr/>
            </p:nvSpPr>
            <p:spPr bwMode="auto">
              <a:xfrm flipH="1">
                <a:off x="5288" y="28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0" name="Line 300"/>
              <p:cNvSpPr>
                <a:spLocks noChangeShapeType="1"/>
              </p:cNvSpPr>
              <p:nvPr/>
            </p:nvSpPr>
            <p:spPr bwMode="auto">
              <a:xfrm flipH="1">
                <a:off x="5288" y="28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1" name="Line 301"/>
              <p:cNvSpPr>
                <a:spLocks noChangeShapeType="1"/>
              </p:cNvSpPr>
              <p:nvPr/>
            </p:nvSpPr>
            <p:spPr bwMode="auto">
              <a:xfrm flipH="1">
                <a:off x="5288" y="27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2" name="Line 302"/>
              <p:cNvSpPr>
                <a:spLocks noChangeShapeType="1"/>
              </p:cNvSpPr>
              <p:nvPr/>
            </p:nvSpPr>
            <p:spPr bwMode="auto">
              <a:xfrm flipH="1">
                <a:off x="5288" y="27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3" name="Line 303"/>
              <p:cNvSpPr>
                <a:spLocks noChangeShapeType="1"/>
              </p:cNvSpPr>
              <p:nvPr/>
            </p:nvSpPr>
            <p:spPr bwMode="auto">
              <a:xfrm flipH="1">
                <a:off x="5288" y="27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4" name="Line 304"/>
              <p:cNvSpPr>
                <a:spLocks noChangeShapeType="1"/>
              </p:cNvSpPr>
              <p:nvPr/>
            </p:nvSpPr>
            <p:spPr bwMode="auto">
              <a:xfrm flipH="1">
                <a:off x="5288" y="275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5" name="Line 305"/>
              <p:cNvSpPr>
                <a:spLocks noChangeShapeType="1"/>
              </p:cNvSpPr>
              <p:nvPr/>
            </p:nvSpPr>
            <p:spPr bwMode="auto">
              <a:xfrm flipH="1">
                <a:off x="5288" y="27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6" name="Line 306"/>
              <p:cNvSpPr>
                <a:spLocks noChangeShapeType="1"/>
              </p:cNvSpPr>
              <p:nvPr/>
            </p:nvSpPr>
            <p:spPr bwMode="auto">
              <a:xfrm flipH="1">
                <a:off x="5288" y="27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7" name="Line 307"/>
              <p:cNvSpPr>
                <a:spLocks noChangeShapeType="1"/>
              </p:cNvSpPr>
              <p:nvPr/>
            </p:nvSpPr>
            <p:spPr bwMode="auto">
              <a:xfrm flipH="1">
                <a:off x="5288" y="27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8" name="Line 308"/>
              <p:cNvSpPr>
                <a:spLocks noChangeShapeType="1"/>
              </p:cNvSpPr>
              <p:nvPr/>
            </p:nvSpPr>
            <p:spPr bwMode="auto">
              <a:xfrm flipH="1">
                <a:off x="5288" y="267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9" name="Line 309"/>
              <p:cNvSpPr>
                <a:spLocks noChangeShapeType="1"/>
              </p:cNvSpPr>
              <p:nvPr/>
            </p:nvSpPr>
            <p:spPr bwMode="auto">
              <a:xfrm flipH="1">
                <a:off x="5288" y="265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0" name="Line 310"/>
              <p:cNvSpPr>
                <a:spLocks noChangeShapeType="1"/>
              </p:cNvSpPr>
              <p:nvPr/>
            </p:nvSpPr>
            <p:spPr bwMode="auto">
              <a:xfrm flipH="1">
                <a:off x="5288" y="26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1" name="Line 311"/>
              <p:cNvSpPr>
                <a:spLocks noChangeShapeType="1"/>
              </p:cNvSpPr>
              <p:nvPr/>
            </p:nvSpPr>
            <p:spPr bwMode="auto">
              <a:xfrm flipH="1">
                <a:off x="5288" y="26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2" name="Line 312"/>
              <p:cNvSpPr>
                <a:spLocks noChangeShapeType="1"/>
              </p:cNvSpPr>
              <p:nvPr/>
            </p:nvSpPr>
            <p:spPr bwMode="auto">
              <a:xfrm flipH="1">
                <a:off x="5288" y="260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3" name="Line 313"/>
              <p:cNvSpPr>
                <a:spLocks noChangeShapeType="1"/>
              </p:cNvSpPr>
              <p:nvPr/>
            </p:nvSpPr>
            <p:spPr bwMode="auto">
              <a:xfrm flipH="1">
                <a:off x="5288" y="25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4" name="Line 314"/>
              <p:cNvSpPr>
                <a:spLocks noChangeShapeType="1"/>
              </p:cNvSpPr>
              <p:nvPr/>
            </p:nvSpPr>
            <p:spPr bwMode="auto">
              <a:xfrm flipH="1">
                <a:off x="5288" y="25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5" name="Line 315"/>
              <p:cNvSpPr>
                <a:spLocks noChangeShapeType="1"/>
              </p:cNvSpPr>
              <p:nvPr/>
            </p:nvSpPr>
            <p:spPr bwMode="auto">
              <a:xfrm flipH="1">
                <a:off x="5288" y="25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6" name="Line 316"/>
              <p:cNvSpPr>
                <a:spLocks noChangeShapeType="1"/>
              </p:cNvSpPr>
              <p:nvPr/>
            </p:nvSpPr>
            <p:spPr bwMode="auto">
              <a:xfrm flipH="1">
                <a:off x="5288" y="25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7" name="Line 317"/>
              <p:cNvSpPr>
                <a:spLocks noChangeShapeType="1"/>
              </p:cNvSpPr>
              <p:nvPr/>
            </p:nvSpPr>
            <p:spPr bwMode="auto">
              <a:xfrm flipH="1">
                <a:off x="5288" y="25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8" name="Line 318"/>
              <p:cNvSpPr>
                <a:spLocks noChangeShapeType="1"/>
              </p:cNvSpPr>
              <p:nvPr/>
            </p:nvSpPr>
            <p:spPr bwMode="auto">
              <a:xfrm flipH="1">
                <a:off x="5288" y="24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9" name="Line 319"/>
              <p:cNvSpPr>
                <a:spLocks noChangeShapeType="1"/>
              </p:cNvSpPr>
              <p:nvPr/>
            </p:nvSpPr>
            <p:spPr bwMode="auto">
              <a:xfrm flipH="1">
                <a:off x="5288" y="247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0" name="Line 320"/>
              <p:cNvSpPr>
                <a:spLocks noChangeShapeType="1"/>
              </p:cNvSpPr>
              <p:nvPr/>
            </p:nvSpPr>
            <p:spPr bwMode="auto">
              <a:xfrm flipH="1">
                <a:off x="5288" y="246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1" name="Line 321"/>
              <p:cNvSpPr>
                <a:spLocks noChangeShapeType="1"/>
              </p:cNvSpPr>
              <p:nvPr/>
            </p:nvSpPr>
            <p:spPr bwMode="auto">
              <a:xfrm flipH="1">
                <a:off x="5288" y="245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2" name="Line 322"/>
              <p:cNvSpPr>
                <a:spLocks noChangeShapeType="1"/>
              </p:cNvSpPr>
              <p:nvPr/>
            </p:nvSpPr>
            <p:spPr bwMode="auto">
              <a:xfrm flipH="1">
                <a:off x="5288" y="24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3" name="Line 323"/>
              <p:cNvSpPr>
                <a:spLocks noChangeShapeType="1"/>
              </p:cNvSpPr>
              <p:nvPr/>
            </p:nvSpPr>
            <p:spPr bwMode="auto">
              <a:xfrm flipH="1">
                <a:off x="5288" y="24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4" name="Line 324"/>
              <p:cNvSpPr>
                <a:spLocks noChangeShapeType="1"/>
              </p:cNvSpPr>
              <p:nvPr/>
            </p:nvSpPr>
            <p:spPr bwMode="auto">
              <a:xfrm flipH="1">
                <a:off x="5288" y="23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5" name="Line 325"/>
              <p:cNvSpPr>
                <a:spLocks noChangeShapeType="1"/>
              </p:cNvSpPr>
              <p:nvPr/>
            </p:nvSpPr>
            <p:spPr bwMode="auto">
              <a:xfrm flipH="1">
                <a:off x="5288" y="23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6" name="Line 326"/>
              <p:cNvSpPr>
                <a:spLocks noChangeShapeType="1"/>
              </p:cNvSpPr>
              <p:nvPr/>
            </p:nvSpPr>
            <p:spPr bwMode="auto">
              <a:xfrm flipH="1">
                <a:off x="5288" y="23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7" name="Line 327"/>
              <p:cNvSpPr>
                <a:spLocks noChangeShapeType="1"/>
              </p:cNvSpPr>
              <p:nvPr/>
            </p:nvSpPr>
            <p:spPr bwMode="auto">
              <a:xfrm flipH="1">
                <a:off x="5288" y="23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8" name="Line 328"/>
              <p:cNvSpPr>
                <a:spLocks noChangeShapeType="1"/>
              </p:cNvSpPr>
              <p:nvPr/>
            </p:nvSpPr>
            <p:spPr bwMode="auto">
              <a:xfrm flipH="1">
                <a:off x="5288" y="231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9" name="Line 329"/>
              <p:cNvSpPr>
                <a:spLocks noChangeShapeType="1"/>
              </p:cNvSpPr>
              <p:nvPr/>
            </p:nvSpPr>
            <p:spPr bwMode="auto">
              <a:xfrm flipH="1">
                <a:off x="5288" y="23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50" name="Line 330"/>
              <p:cNvSpPr>
                <a:spLocks noChangeShapeType="1"/>
              </p:cNvSpPr>
              <p:nvPr/>
            </p:nvSpPr>
            <p:spPr bwMode="auto">
              <a:xfrm flipH="1">
                <a:off x="5288" y="23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51" name="Line 331"/>
              <p:cNvSpPr>
                <a:spLocks noChangeShapeType="1"/>
              </p:cNvSpPr>
              <p:nvPr/>
            </p:nvSpPr>
            <p:spPr bwMode="auto">
              <a:xfrm flipH="1">
                <a:off x="5288" y="229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grpSp>
        <p:grpSp>
          <p:nvGrpSpPr>
            <p:cNvPr id="5452" name="Group 332"/>
            <p:cNvGrpSpPr>
              <a:grpSpLocks/>
            </p:cNvGrpSpPr>
            <p:nvPr/>
          </p:nvGrpSpPr>
          <p:grpSpPr bwMode="auto">
            <a:xfrm>
              <a:off x="2248" y="4415"/>
              <a:ext cx="3065" cy="48"/>
              <a:chOff x="2248" y="4415"/>
              <a:chExt cx="3065" cy="48"/>
            </a:xfrm>
          </p:grpSpPr>
          <p:sp>
            <p:nvSpPr>
              <p:cNvPr id="5453" name="Line 333"/>
              <p:cNvSpPr>
                <a:spLocks noChangeShapeType="1"/>
              </p:cNvSpPr>
              <p:nvPr/>
            </p:nvSpPr>
            <p:spPr bwMode="auto">
              <a:xfrm rot="10800000" flipH="1">
                <a:off x="2248" y="4415"/>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54" name="Line 334"/>
              <p:cNvSpPr>
                <a:spLocks noChangeShapeType="1"/>
              </p:cNvSpPr>
              <p:nvPr/>
            </p:nvSpPr>
            <p:spPr bwMode="auto">
              <a:xfrm rot="10800000" flipH="1">
                <a:off x="2632" y="4415"/>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55" name="Line 335"/>
              <p:cNvSpPr>
                <a:spLocks noChangeShapeType="1"/>
              </p:cNvSpPr>
              <p:nvPr/>
            </p:nvSpPr>
            <p:spPr bwMode="auto">
              <a:xfrm rot="10800000" flipH="1">
                <a:off x="3016" y="4415"/>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56" name="Line 336"/>
              <p:cNvSpPr>
                <a:spLocks noChangeShapeType="1"/>
              </p:cNvSpPr>
              <p:nvPr/>
            </p:nvSpPr>
            <p:spPr bwMode="auto">
              <a:xfrm rot="10800000" flipH="1">
                <a:off x="3400" y="4415"/>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57" name="Line 337"/>
              <p:cNvSpPr>
                <a:spLocks noChangeShapeType="1"/>
              </p:cNvSpPr>
              <p:nvPr/>
            </p:nvSpPr>
            <p:spPr bwMode="auto">
              <a:xfrm rot="10800000" flipH="1">
                <a:off x="3784" y="4415"/>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58" name="Line 338"/>
              <p:cNvSpPr>
                <a:spLocks noChangeShapeType="1"/>
              </p:cNvSpPr>
              <p:nvPr/>
            </p:nvSpPr>
            <p:spPr bwMode="auto">
              <a:xfrm rot="10800000" flipH="1">
                <a:off x="4160" y="4415"/>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59" name="Line 339"/>
              <p:cNvSpPr>
                <a:spLocks noChangeShapeType="1"/>
              </p:cNvSpPr>
              <p:nvPr/>
            </p:nvSpPr>
            <p:spPr bwMode="auto">
              <a:xfrm rot="10800000" flipH="1">
                <a:off x="4544" y="4415"/>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0" name="Line 340"/>
              <p:cNvSpPr>
                <a:spLocks noChangeShapeType="1"/>
              </p:cNvSpPr>
              <p:nvPr/>
            </p:nvSpPr>
            <p:spPr bwMode="auto">
              <a:xfrm rot="10800000" flipH="1">
                <a:off x="4928" y="4415"/>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1" name="Line 341"/>
              <p:cNvSpPr>
                <a:spLocks noChangeShapeType="1"/>
              </p:cNvSpPr>
              <p:nvPr/>
            </p:nvSpPr>
            <p:spPr bwMode="auto">
              <a:xfrm rot="10800000" flipH="1">
                <a:off x="5312" y="4415"/>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2" name="Line 342"/>
              <p:cNvSpPr>
                <a:spLocks noChangeShapeType="1"/>
              </p:cNvSpPr>
              <p:nvPr/>
            </p:nvSpPr>
            <p:spPr bwMode="auto">
              <a:xfrm rot="10800000" flipH="1">
                <a:off x="236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3" name="Line 343"/>
              <p:cNvSpPr>
                <a:spLocks noChangeShapeType="1"/>
              </p:cNvSpPr>
              <p:nvPr/>
            </p:nvSpPr>
            <p:spPr bwMode="auto">
              <a:xfrm rot="10800000" flipH="1">
                <a:off x="243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4" name="Line 344"/>
              <p:cNvSpPr>
                <a:spLocks noChangeShapeType="1"/>
              </p:cNvSpPr>
              <p:nvPr/>
            </p:nvSpPr>
            <p:spPr bwMode="auto">
              <a:xfrm rot="10800000" flipH="1">
                <a:off x="248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5" name="Line 345"/>
              <p:cNvSpPr>
                <a:spLocks noChangeShapeType="1"/>
              </p:cNvSpPr>
              <p:nvPr/>
            </p:nvSpPr>
            <p:spPr bwMode="auto">
              <a:xfrm rot="10800000" flipH="1">
                <a:off x="251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6" name="Line 346"/>
              <p:cNvSpPr>
                <a:spLocks noChangeShapeType="1"/>
              </p:cNvSpPr>
              <p:nvPr/>
            </p:nvSpPr>
            <p:spPr bwMode="auto">
              <a:xfrm rot="10800000" flipH="1">
                <a:off x="254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7" name="Line 347"/>
              <p:cNvSpPr>
                <a:spLocks noChangeShapeType="1"/>
              </p:cNvSpPr>
              <p:nvPr/>
            </p:nvSpPr>
            <p:spPr bwMode="auto">
              <a:xfrm rot="10800000" flipH="1">
                <a:off x="256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8" name="Line 348"/>
              <p:cNvSpPr>
                <a:spLocks noChangeShapeType="1"/>
              </p:cNvSpPr>
              <p:nvPr/>
            </p:nvSpPr>
            <p:spPr bwMode="auto">
              <a:xfrm rot="10800000" flipH="1">
                <a:off x="259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9" name="Line 349"/>
              <p:cNvSpPr>
                <a:spLocks noChangeShapeType="1"/>
              </p:cNvSpPr>
              <p:nvPr/>
            </p:nvSpPr>
            <p:spPr bwMode="auto">
              <a:xfrm rot="10800000" flipH="1">
                <a:off x="261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0" name="Line 350"/>
              <p:cNvSpPr>
                <a:spLocks noChangeShapeType="1"/>
              </p:cNvSpPr>
              <p:nvPr/>
            </p:nvSpPr>
            <p:spPr bwMode="auto">
              <a:xfrm rot="10800000" flipH="1">
                <a:off x="274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1" name="Line 351"/>
              <p:cNvSpPr>
                <a:spLocks noChangeShapeType="1"/>
              </p:cNvSpPr>
              <p:nvPr/>
            </p:nvSpPr>
            <p:spPr bwMode="auto">
              <a:xfrm rot="10800000" flipH="1">
                <a:off x="281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2" name="Line 352"/>
              <p:cNvSpPr>
                <a:spLocks noChangeShapeType="1"/>
              </p:cNvSpPr>
              <p:nvPr/>
            </p:nvSpPr>
            <p:spPr bwMode="auto">
              <a:xfrm rot="10800000" flipH="1">
                <a:off x="286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3" name="Line 353"/>
              <p:cNvSpPr>
                <a:spLocks noChangeShapeType="1"/>
              </p:cNvSpPr>
              <p:nvPr/>
            </p:nvSpPr>
            <p:spPr bwMode="auto">
              <a:xfrm rot="10800000" flipH="1">
                <a:off x="289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4" name="Line 354"/>
              <p:cNvSpPr>
                <a:spLocks noChangeShapeType="1"/>
              </p:cNvSpPr>
              <p:nvPr/>
            </p:nvSpPr>
            <p:spPr bwMode="auto">
              <a:xfrm rot="10800000" flipH="1">
                <a:off x="292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5" name="Line 355"/>
              <p:cNvSpPr>
                <a:spLocks noChangeShapeType="1"/>
              </p:cNvSpPr>
              <p:nvPr/>
            </p:nvSpPr>
            <p:spPr bwMode="auto">
              <a:xfrm rot="10800000" flipH="1">
                <a:off x="295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6" name="Line 356"/>
              <p:cNvSpPr>
                <a:spLocks noChangeShapeType="1"/>
              </p:cNvSpPr>
              <p:nvPr/>
            </p:nvSpPr>
            <p:spPr bwMode="auto">
              <a:xfrm rot="10800000" flipH="1">
                <a:off x="297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7" name="Line 357"/>
              <p:cNvSpPr>
                <a:spLocks noChangeShapeType="1"/>
              </p:cNvSpPr>
              <p:nvPr/>
            </p:nvSpPr>
            <p:spPr bwMode="auto">
              <a:xfrm rot="10800000" flipH="1">
                <a:off x="300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8" name="Line 358"/>
              <p:cNvSpPr>
                <a:spLocks noChangeShapeType="1"/>
              </p:cNvSpPr>
              <p:nvPr/>
            </p:nvSpPr>
            <p:spPr bwMode="auto">
              <a:xfrm rot="10800000" flipH="1">
                <a:off x="312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9" name="Line 359"/>
              <p:cNvSpPr>
                <a:spLocks noChangeShapeType="1"/>
              </p:cNvSpPr>
              <p:nvPr/>
            </p:nvSpPr>
            <p:spPr bwMode="auto">
              <a:xfrm rot="10800000" flipH="1">
                <a:off x="320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0" name="Line 360"/>
              <p:cNvSpPr>
                <a:spLocks noChangeShapeType="1"/>
              </p:cNvSpPr>
              <p:nvPr/>
            </p:nvSpPr>
            <p:spPr bwMode="auto">
              <a:xfrm rot="10800000" flipH="1">
                <a:off x="324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1" name="Line 361"/>
              <p:cNvSpPr>
                <a:spLocks noChangeShapeType="1"/>
              </p:cNvSpPr>
              <p:nvPr/>
            </p:nvSpPr>
            <p:spPr bwMode="auto">
              <a:xfrm rot="10800000" flipH="1">
                <a:off x="328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2" name="Line 362"/>
              <p:cNvSpPr>
                <a:spLocks noChangeShapeType="1"/>
              </p:cNvSpPr>
              <p:nvPr/>
            </p:nvSpPr>
            <p:spPr bwMode="auto">
              <a:xfrm rot="10800000" flipH="1">
                <a:off x="331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3" name="Line 363"/>
              <p:cNvSpPr>
                <a:spLocks noChangeShapeType="1"/>
              </p:cNvSpPr>
              <p:nvPr/>
            </p:nvSpPr>
            <p:spPr bwMode="auto">
              <a:xfrm rot="10800000" flipH="1">
                <a:off x="333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4" name="Line 364"/>
              <p:cNvSpPr>
                <a:spLocks noChangeShapeType="1"/>
              </p:cNvSpPr>
              <p:nvPr/>
            </p:nvSpPr>
            <p:spPr bwMode="auto">
              <a:xfrm rot="10800000" flipH="1">
                <a:off x="336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5" name="Line 365"/>
              <p:cNvSpPr>
                <a:spLocks noChangeShapeType="1"/>
              </p:cNvSpPr>
              <p:nvPr/>
            </p:nvSpPr>
            <p:spPr bwMode="auto">
              <a:xfrm rot="10800000" flipH="1">
                <a:off x="337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6" name="Line 366"/>
              <p:cNvSpPr>
                <a:spLocks noChangeShapeType="1"/>
              </p:cNvSpPr>
              <p:nvPr/>
            </p:nvSpPr>
            <p:spPr bwMode="auto">
              <a:xfrm rot="10800000" flipH="1">
                <a:off x="351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7" name="Line 367"/>
              <p:cNvSpPr>
                <a:spLocks noChangeShapeType="1"/>
              </p:cNvSpPr>
              <p:nvPr/>
            </p:nvSpPr>
            <p:spPr bwMode="auto">
              <a:xfrm rot="10800000" flipH="1">
                <a:off x="357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8" name="Line 368"/>
              <p:cNvSpPr>
                <a:spLocks noChangeShapeType="1"/>
              </p:cNvSpPr>
              <p:nvPr/>
            </p:nvSpPr>
            <p:spPr bwMode="auto">
              <a:xfrm rot="10800000" flipH="1">
                <a:off x="362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9" name="Line 369"/>
              <p:cNvSpPr>
                <a:spLocks noChangeShapeType="1"/>
              </p:cNvSpPr>
              <p:nvPr/>
            </p:nvSpPr>
            <p:spPr bwMode="auto">
              <a:xfrm rot="10800000" flipH="1">
                <a:off x="366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0" name="Line 370"/>
              <p:cNvSpPr>
                <a:spLocks noChangeShapeType="1"/>
              </p:cNvSpPr>
              <p:nvPr/>
            </p:nvSpPr>
            <p:spPr bwMode="auto">
              <a:xfrm rot="10800000" flipH="1">
                <a:off x="369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1" name="Line 371"/>
              <p:cNvSpPr>
                <a:spLocks noChangeShapeType="1"/>
              </p:cNvSpPr>
              <p:nvPr/>
            </p:nvSpPr>
            <p:spPr bwMode="auto">
              <a:xfrm rot="10800000" flipH="1">
                <a:off x="372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2" name="Line 372"/>
              <p:cNvSpPr>
                <a:spLocks noChangeShapeType="1"/>
              </p:cNvSpPr>
              <p:nvPr/>
            </p:nvSpPr>
            <p:spPr bwMode="auto">
              <a:xfrm rot="10800000" flipH="1">
                <a:off x="374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3" name="Line 373"/>
              <p:cNvSpPr>
                <a:spLocks noChangeShapeType="1"/>
              </p:cNvSpPr>
              <p:nvPr/>
            </p:nvSpPr>
            <p:spPr bwMode="auto">
              <a:xfrm rot="10800000" flipH="1">
                <a:off x="376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4" name="Line 374"/>
              <p:cNvSpPr>
                <a:spLocks noChangeShapeType="1"/>
              </p:cNvSpPr>
              <p:nvPr/>
            </p:nvSpPr>
            <p:spPr bwMode="auto">
              <a:xfrm rot="10800000" flipH="1">
                <a:off x="389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5" name="Line 375"/>
              <p:cNvSpPr>
                <a:spLocks noChangeShapeType="1"/>
              </p:cNvSpPr>
              <p:nvPr/>
            </p:nvSpPr>
            <p:spPr bwMode="auto">
              <a:xfrm rot="10800000" flipH="1">
                <a:off x="396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6" name="Line 376"/>
              <p:cNvSpPr>
                <a:spLocks noChangeShapeType="1"/>
              </p:cNvSpPr>
              <p:nvPr/>
            </p:nvSpPr>
            <p:spPr bwMode="auto">
              <a:xfrm rot="10800000" flipH="1">
                <a:off x="400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7" name="Line 377"/>
              <p:cNvSpPr>
                <a:spLocks noChangeShapeType="1"/>
              </p:cNvSpPr>
              <p:nvPr/>
            </p:nvSpPr>
            <p:spPr bwMode="auto">
              <a:xfrm rot="10800000" flipH="1">
                <a:off x="404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8" name="Line 378"/>
              <p:cNvSpPr>
                <a:spLocks noChangeShapeType="1"/>
              </p:cNvSpPr>
              <p:nvPr/>
            </p:nvSpPr>
            <p:spPr bwMode="auto">
              <a:xfrm rot="10800000" flipH="1">
                <a:off x="408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9" name="Line 379"/>
              <p:cNvSpPr>
                <a:spLocks noChangeShapeType="1"/>
              </p:cNvSpPr>
              <p:nvPr/>
            </p:nvSpPr>
            <p:spPr bwMode="auto">
              <a:xfrm rot="10800000" flipH="1">
                <a:off x="410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0" name="Line 380"/>
              <p:cNvSpPr>
                <a:spLocks noChangeShapeType="1"/>
              </p:cNvSpPr>
              <p:nvPr/>
            </p:nvSpPr>
            <p:spPr bwMode="auto">
              <a:xfrm rot="10800000" flipH="1">
                <a:off x="412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1" name="Line 381"/>
              <p:cNvSpPr>
                <a:spLocks noChangeShapeType="1"/>
              </p:cNvSpPr>
              <p:nvPr/>
            </p:nvSpPr>
            <p:spPr bwMode="auto">
              <a:xfrm rot="10800000" flipH="1">
                <a:off x="414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2" name="Line 382"/>
              <p:cNvSpPr>
                <a:spLocks noChangeShapeType="1"/>
              </p:cNvSpPr>
              <p:nvPr/>
            </p:nvSpPr>
            <p:spPr bwMode="auto">
              <a:xfrm rot="10800000" flipH="1">
                <a:off x="428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3" name="Line 383"/>
              <p:cNvSpPr>
                <a:spLocks noChangeShapeType="1"/>
              </p:cNvSpPr>
              <p:nvPr/>
            </p:nvSpPr>
            <p:spPr bwMode="auto">
              <a:xfrm rot="10800000" flipH="1">
                <a:off x="434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4" name="Line 384"/>
              <p:cNvSpPr>
                <a:spLocks noChangeShapeType="1"/>
              </p:cNvSpPr>
              <p:nvPr/>
            </p:nvSpPr>
            <p:spPr bwMode="auto">
              <a:xfrm rot="10800000" flipH="1">
                <a:off x="439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5" name="Line 385"/>
              <p:cNvSpPr>
                <a:spLocks noChangeShapeType="1"/>
              </p:cNvSpPr>
              <p:nvPr/>
            </p:nvSpPr>
            <p:spPr bwMode="auto">
              <a:xfrm rot="10800000" flipH="1">
                <a:off x="443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6" name="Line 386"/>
              <p:cNvSpPr>
                <a:spLocks noChangeShapeType="1"/>
              </p:cNvSpPr>
              <p:nvPr/>
            </p:nvSpPr>
            <p:spPr bwMode="auto">
              <a:xfrm rot="10800000" flipH="1">
                <a:off x="446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7" name="Line 387"/>
              <p:cNvSpPr>
                <a:spLocks noChangeShapeType="1"/>
              </p:cNvSpPr>
              <p:nvPr/>
            </p:nvSpPr>
            <p:spPr bwMode="auto">
              <a:xfrm rot="10800000" flipH="1">
                <a:off x="448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8" name="Line 388"/>
              <p:cNvSpPr>
                <a:spLocks noChangeShapeType="1"/>
              </p:cNvSpPr>
              <p:nvPr/>
            </p:nvSpPr>
            <p:spPr bwMode="auto">
              <a:xfrm rot="10800000" flipH="1">
                <a:off x="451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9" name="Line 389"/>
              <p:cNvSpPr>
                <a:spLocks noChangeShapeType="1"/>
              </p:cNvSpPr>
              <p:nvPr/>
            </p:nvSpPr>
            <p:spPr bwMode="auto">
              <a:xfrm rot="10800000" flipH="1">
                <a:off x="452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0" name="Line 390"/>
              <p:cNvSpPr>
                <a:spLocks noChangeShapeType="1"/>
              </p:cNvSpPr>
              <p:nvPr/>
            </p:nvSpPr>
            <p:spPr bwMode="auto">
              <a:xfrm rot="10800000" flipH="1">
                <a:off x="466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1" name="Line 391"/>
              <p:cNvSpPr>
                <a:spLocks noChangeShapeType="1"/>
              </p:cNvSpPr>
              <p:nvPr/>
            </p:nvSpPr>
            <p:spPr bwMode="auto">
              <a:xfrm rot="10800000" flipH="1">
                <a:off x="472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2" name="Line 392"/>
              <p:cNvSpPr>
                <a:spLocks noChangeShapeType="1"/>
              </p:cNvSpPr>
              <p:nvPr/>
            </p:nvSpPr>
            <p:spPr bwMode="auto">
              <a:xfrm rot="10800000" flipH="1">
                <a:off x="477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3" name="Line 393"/>
              <p:cNvSpPr>
                <a:spLocks noChangeShapeType="1"/>
              </p:cNvSpPr>
              <p:nvPr/>
            </p:nvSpPr>
            <p:spPr bwMode="auto">
              <a:xfrm rot="10800000" flipH="1">
                <a:off x="481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4" name="Line 394"/>
              <p:cNvSpPr>
                <a:spLocks noChangeShapeType="1"/>
              </p:cNvSpPr>
              <p:nvPr/>
            </p:nvSpPr>
            <p:spPr bwMode="auto">
              <a:xfrm rot="10800000" flipH="1">
                <a:off x="484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5" name="Line 395"/>
              <p:cNvSpPr>
                <a:spLocks noChangeShapeType="1"/>
              </p:cNvSpPr>
              <p:nvPr/>
            </p:nvSpPr>
            <p:spPr bwMode="auto">
              <a:xfrm rot="10800000" flipH="1">
                <a:off x="487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6" name="Line 396"/>
              <p:cNvSpPr>
                <a:spLocks noChangeShapeType="1"/>
              </p:cNvSpPr>
              <p:nvPr/>
            </p:nvSpPr>
            <p:spPr bwMode="auto">
              <a:xfrm rot="10800000" flipH="1">
                <a:off x="488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7" name="Line 397"/>
              <p:cNvSpPr>
                <a:spLocks noChangeShapeType="1"/>
              </p:cNvSpPr>
              <p:nvPr/>
            </p:nvSpPr>
            <p:spPr bwMode="auto">
              <a:xfrm rot="10800000" flipH="1">
                <a:off x="491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8" name="Line 398"/>
              <p:cNvSpPr>
                <a:spLocks noChangeShapeType="1"/>
              </p:cNvSpPr>
              <p:nvPr/>
            </p:nvSpPr>
            <p:spPr bwMode="auto">
              <a:xfrm rot="10800000" flipH="1">
                <a:off x="504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9" name="Line 399"/>
              <p:cNvSpPr>
                <a:spLocks noChangeShapeType="1"/>
              </p:cNvSpPr>
              <p:nvPr/>
            </p:nvSpPr>
            <p:spPr bwMode="auto">
              <a:xfrm rot="10800000" flipH="1">
                <a:off x="511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20" name="Line 400"/>
              <p:cNvSpPr>
                <a:spLocks noChangeShapeType="1"/>
              </p:cNvSpPr>
              <p:nvPr/>
            </p:nvSpPr>
            <p:spPr bwMode="auto">
              <a:xfrm rot="10800000" flipH="1">
                <a:off x="516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21" name="Line 401"/>
              <p:cNvSpPr>
                <a:spLocks noChangeShapeType="1"/>
              </p:cNvSpPr>
              <p:nvPr/>
            </p:nvSpPr>
            <p:spPr bwMode="auto">
              <a:xfrm rot="10800000" flipH="1">
                <a:off x="520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22" name="Line 402"/>
              <p:cNvSpPr>
                <a:spLocks noChangeShapeType="1"/>
              </p:cNvSpPr>
              <p:nvPr/>
            </p:nvSpPr>
            <p:spPr bwMode="auto">
              <a:xfrm rot="10800000" flipH="1">
                <a:off x="522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23" name="Line 403"/>
              <p:cNvSpPr>
                <a:spLocks noChangeShapeType="1"/>
              </p:cNvSpPr>
              <p:nvPr/>
            </p:nvSpPr>
            <p:spPr bwMode="auto">
              <a:xfrm rot="10800000" flipH="1">
                <a:off x="525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24" name="Line 404"/>
              <p:cNvSpPr>
                <a:spLocks noChangeShapeType="1"/>
              </p:cNvSpPr>
              <p:nvPr/>
            </p:nvSpPr>
            <p:spPr bwMode="auto">
              <a:xfrm rot="10800000" flipH="1">
                <a:off x="527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25" name="Line 405"/>
              <p:cNvSpPr>
                <a:spLocks noChangeShapeType="1"/>
              </p:cNvSpPr>
              <p:nvPr/>
            </p:nvSpPr>
            <p:spPr bwMode="auto">
              <a:xfrm rot="10800000" flipH="1">
                <a:off x="529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grpSp>
        <p:grpSp>
          <p:nvGrpSpPr>
            <p:cNvPr id="5526" name="Group 406"/>
            <p:cNvGrpSpPr>
              <a:grpSpLocks/>
            </p:cNvGrpSpPr>
            <p:nvPr/>
          </p:nvGrpSpPr>
          <p:grpSpPr bwMode="auto">
            <a:xfrm>
              <a:off x="2248" y="2287"/>
              <a:ext cx="3065" cy="48"/>
              <a:chOff x="2248" y="2287"/>
              <a:chExt cx="3065" cy="48"/>
            </a:xfrm>
          </p:grpSpPr>
          <p:sp>
            <p:nvSpPr>
              <p:cNvPr id="5527" name="Line 407"/>
              <p:cNvSpPr>
                <a:spLocks noChangeShapeType="1"/>
              </p:cNvSpPr>
              <p:nvPr/>
            </p:nvSpPr>
            <p:spPr bwMode="auto">
              <a:xfrm>
                <a:off x="2248" y="2287"/>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28" name="Line 408"/>
              <p:cNvSpPr>
                <a:spLocks noChangeShapeType="1"/>
              </p:cNvSpPr>
              <p:nvPr/>
            </p:nvSpPr>
            <p:spPr bwMode="auto">
              <a:xfrm>
                <a:off x="2632" y="2287"/>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29" name="Line 409"/>
              <p:cNvSpPr>
                <a:spLocks noChangeShapeType="1"/>
              </p:cNvSpPr>
              <p:nvPr/>
            </p:nvSpPr>
            <p:spPr bwMode="auto">
              <a:xfrm>
                <a:off x="3016" y="2287"/>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0" name="Line 410"/>
              <p:cNvSpPr>
                <a:spLocks noChangeShapeType="1"/>
              </p:cNvSpPr>
              <p:nvPr/>
            </p:nvSpPr>
            <p:spPr bwMode="auto">
              <a:xfrm>
                <a:off x="3400" y="2287"/>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1" name="Line 411"/>
              <p:cNvSpPr>
                <a:spLocks noChangeShapeType="1"/>
              </p:cNvSpPr>
              <p:nvPr/>
            </p:nvSpPr>
            <p:spPr bwMode="auto">
              <a:xfrm>
                <a:off x="3784" y="2287"/>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2" name="Line 412"/>
              <p:cNvSpPr>
                <a:spLocks noChangeShapeType="1"/>
              </p:cNvSpPr>
              <p:nvPr/>
            </p:nvSpPr>
            <p:spPr bwMode="auto">
              <a:xfrm>
                <a:off x="4160" y="2287"/>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3" name="Line 413"/>
              <p:cNvSpPr>
                <a:spLocks noChangeShapeType="1"/>
              </p:cNvSpPr>
              <p:nvPr/>
            </p:nvSpPr>
            <p:spPr bwMode="auto">
              <a:xfrm>
                <a:off x="4544" y="2287"/>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4" name="Line 414"/>
              <p:cNvSpPr>
                <a:spLocks noChangeShapeType="1"/>
              </p:cNvSpPr>
              <p:nvPr/>
            </p:nvSpPr>
            <p:spPr bwMode="auto">
              <a:xfrm>
                <a:off x="4928" y="2287"/>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5" name="Line 415"/>
              <p:cNvSpPr>
                <a:spLocks noChangeShapeType="1"/>
              </p:cNvSpPr>
              <p:nvPr/>
            </p:nvSpPr>
            <p:spPr bwMode="auto">
              <a:xfrm>
                <a:off x="5312" y="2287"/>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6" name="Line 416"/>
              <p:cNvSpPr>
                <a:spLocks noChangeShapeType="1"/>
              </p:cNvSpPr>
              <p:nvPr/>
            </p:nvSpPr>
            <p:spPr bwMode="auto">
              <a:xfrm>
                <a:off x="236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7" name="Line 417"/>
              <p:cNvSpPr>
                <a:spLocks noChangeShapeType="1"/>
              </p:cNvSpPr>
              <p:nvPr/>
            </p:nvSpPr>
            <p:spPr bwMode="auto">
              <a:xfrm>
                <a:off x="243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8" name="Line 418"/>
              <p:cNvSpPr>
                <a:spLocks noChangeShapeType="1"/>
              </p:cNvSpPr>
              <p:nvPr/>
            </p:nvSpPr>
            <p:spPr bwMode="auto">
              <a:xfrm>
                <a:off x="248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9" name="Line 419"/>
              <p:cNvSpPr>
                <a:spLocks noChangeShapeType="1"/>
              </p:cNvSpPr>
              <p:nvPr/>
            </p:nvSpPr>
            <p:spPr bwMode="auto">
              <a:xfrm>
                <a:off x="251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0" name="Line 420"/>
              <p:cNvSpPr>
                <a:spLocks noChangeShapeType="1"/>
              </p:cNvSpPr>
              <p:nvPr/>
            </p:nvSpPr>
            <p:spPr bwMode="auto">
              <a:xfrm>
                <a:off x="254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1" name="Line 421"/>
              <p:cNvSpPr>
                <a:spLocks noChangeShapeType="1"/>
              </p:cNvSpPr>
              <p:nvPr/>
            </p:nvSpPr>
            <p:spPr bwMode="auto">
              <a:xfrm>
                <a:off x="256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2" name="Line 422"/>
              <p:cNvSpPr>
                <a:spLocks noChangeShapeType="1"/>
              </p:cNvSpPr>
              <p:nvPr/>
            </p:nvSpPr>
            <p:spPr bwMode="auto">
              <a:xfrm>
                <a:off x="259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3" name="Line 423"/>
              <p:cNvSpPr>
                <a:spLocks noChangeShapeType="1"/>
              </p:cNvSpPr>
              <p:nvPr/>
            </p:nvSpPr>
            <p:spPr bwMode="auto">
              <a:xfrm>
                <a:off x="261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4" name="Line 424"/>
              <p:cNvSpPr>
                <a:spLocks noChangeShapeType="1"/>
              </p:cNvSpPr>
              <p:nvPr/>
            </p:nvSpPr>
            <p:spPr bwMode="auto">
              <a:xfrm>
                <a:off x="274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5" name="Line 425"/>
              <p:cNvSpPr>
                <a:spLocks noChangeShapeType="1"/>
              </p:cNvSpPr>
              <p:nvPr/>
            </p:nvSpPr>
            <p:spPr bwMode="auto">
              <a:xfrm>
                <a:off x="281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6" name="Line 426"/>
              <p:cNvSpPr>
                <a:spLocks noChangeShapeType="1"/>
              </p:cNvSpPr>
              <p:nvPr/>
            </p:nvSpPr>
            <p:spPr bwMode="auto">
              <a:xfrm>
                <a:off x="286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7" name="Line 427"/>
              <p:cNvSpPr>
                <a:spLocks noChangeShapeType="1"/>
              </p:cNvSpPr>
              <p:nvPr/>
            </p:nvSpPr>
            <p:spPr bwMode="auto">
              <a:xfrm>
                <a:off x="289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8" name="Line 428"/>
              <p:cNvSpPr>
                <a:spLocks noChangeShapeType="1"/>
              </p:cNvSpPr>
              <p:nvPr/>
            </p:nvSpPr>
            <p:spPr bwMode="auto">
              <a:xfrm>
                <a:off x="292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9" name="Line 429"/>
              <p:cNvSpPr>
                <a:spLocks noChangeShapeType="1"/>
              </p:cNvSpPr>
              <p:nvPr/>
            </p:nvSpPr>
            <p:spPr bwMode="auto">
              <a:xfrm>
                <a:off x="295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0" name="Line 430"/>
              <p:cNvSpPr>
                <a:spLocks noChangeShapeType="1"/>
              </p:cNvSpPr>
              <p:nvPr/>
            </p:nvSpPr>
            <p:spPr bwMode="auto">
              <a:xfrm>
                <a:off x="297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1" name="Line 431"/>
              <p:cNvSpPr>
                <a:spLocks noChangeShapeType="1"/>
              </p:cNvSpPr>
              <p:nvPr/>
            </p:nvSpPr>
            <p:spPr bwMode="auto">
              <a:xfrm>
                <a:off x="300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2" name="Line 432"/>
              <p:cNvSpPr>
                <a:spLocks noChangeShapeType="1"/>
              </p:cNvSpPr>
              <p:nvPr/>
            </p:nvSpPr>
            <p:spPr bwMode="auto">
              <a:xfrm>
                <a:off x="312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3" name="Line 433"/>
              <p:cNvSpPr>
                <a:spLocks noChangeShapeType="1"/>
              </p:cNvSpPr>
              <p:nvPr/>
            </p:nvSpPr>
            <p:spPr bwMode="auto">
              <a:xfrm>
                <a:off x="320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4" name="Line 434"/>
              <p:cNvSpPr>
                <a:spLocks noChangeShapeType="1"/>
              </p:cNvSpPr>
              <p:nvPr/>
            </p:nvSpPr>
            <p:spPr bwMode="auto">
              <a:xfrm>
                <a:off x="324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5" name="Line 435"/>
              <p:cNvSpPr>
                <a:spLocks noChangeShapeType="1"/>
              </p:cNvSpPr>
              <p:nvPr/>
            </p:nvSpPr>
            <p:spPr bwMode="auto">
              <a:xfrm>
                <a:off x="328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6" name="Line 436"/>
              <p:cNvSpPr>
                <a:spLocks noChangeShapeType="1"/>
              </p:cNvSpPr>
              <p:nvPr/>
            </p:nvSpPr>
            <p:spPr bwMode="auto">
              <a:xfrm>
                <a:off x="331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7" name="Line 437"/>
              <p:cNvSpPr>
                <a:spLocks noChangeShapeType="1"/>
              </p:cNvSpPr>
              <p:nvPr/>
            </p:nvSpPr>
            <p:spPr bwMode="auto">
              <a:xfrm>
                <a:off x="333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8" name="Line 438"/>
              <p:cNvSpPr>
                <a:spLocks noChangeShapeType="1"/>
              </p:cNvSpPr>
              <p:nvPr/>
            </p:nvSpPr>
            <p:spPr bwMode="auto">
              <a:xfrm>
                <a:off x="336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9" name="Line 439"/>
              <p:cNvSpPr>
                <a:spLocks noChangeShapeType="1"/>
              </p:cNvSpPr>
              <p:nvPr/>
            </p:nvSpPr>
            <p:spPr bwMode="auto">
              <a:xfrm>
                <a:off x="337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0" name="Line 440"/>
              <p:cNvSpPr>
                <a:spLocks noChangeShapeType="1"/>
              </p:cNvSpPr>
              <p:nvPr/>
            </p:nvSpPr>
            <p:spPr bwMode="auto">
              <a:xfrm>
                <a:off x="351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1" name="Line 441"/>
              <p:cNvSpPr>
                <a:spLocks noChangeShapeType="1"/>
              </p:cNvSpPr>
              <p:nvPr/>
            </p:nvSpPr>
            <p:spPr bwMode="auto">
              <a:xfrm>
                <a:off x="357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2" name="Line 442"/>
              <p:cNvSpPr>
                <a:spLocks noChangeShapeType="1"/>
              </p:cNvSpPr>
              <p:nvPr/>
            </p:nvSpPr>
            <p:spPr bwMode="auto">
              <a:xfrm>
                <a:off x="362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3" name="Line 443"/>
              <p:cNvSpPr>
                <a:spLocks noChangeShapeType="1"/>
              </p:cNvSpPr>
              <p:nvPr/>
            </p:nvSpPr>
            <p:spPr bwMode="auto">
              <a:xfrm>
                <a:off x="366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4" name="Line 444"/>
              <p:cNvSpPr>
                <a:spLocks noChangeShapeType="1"/>
              </p:cNvSpPr>
              <p:nvPr/>
            </p:nvSpPr>
            <p:spPr bwMode="auto">
              <a:xfrm>
                <a:off x="369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5" name="Line 445"/>
              <p:cNvSpPr>
                <a:spLocks noChangeShapeType="1"/>
              </p:cNvSpPr>
              <p:nvPr/>
            </p:nvSpPr>
            <p:spPr bwMode="auto">
              <a:xfrm>
                <a:off x="372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6" name="Line 446"/>
              <p:cNvSpPr>
                <a:spLocks noChangeShapeType="1"/>
              </p:cNvSpPr>
              <p:nvPr/>
            </p:nvSpPr>
            <p:spPr bwMode="auto">
              <a:xfrm>
                <a:off x="374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7" name="Line 447"/>
              <p:cNvSpPr>
                <a:spLocks noChangeShapeType="1"/>
              </p:cNvSpPr>
              <p:nvPr/>
            </p:nvSpPr>
            <p:spPr bwMode="auto">
              <a:xfrm>
                <a:off x="376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8" name="Line 448"/>
              <p:cNvSpPr>
                <a:spLocks noChangeShapeType="1"/>
              </p:cNvSpPr>
              <p:nvPr/>
            </p:nvSpPr>
            <p:spPr bwMode="auto">
              <a:xfrm>
                <a:off x="389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9" name="Line 449"/>
              <p:cNvSpPr>
                <a:spLocks noChangeShapeType="1"/>
              </p:cNvSpPr>
              <p:nvPr/>
            </p:nvSpPr>
            <p:spPr bwMode="auto">
              <a:xfrm>
                <a:off x="396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0" name="Line 450"/>
              <p:cNvSpPr>
                <a:spLocks noChangeShapeType="1"/>
              </p:cNvSpPr>
              <p:nvPr/>
            </p:nvSpPr>
            <p:spPr bwMode="auto">
              <a:xfrm>
                <a:off x="400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1" name="Line 451"/>
              <p:cNvSpPr>
                <a:spLocks noChangeShapeType="1"/>
              </p:cNvSpPr>
              <p:nvPr/>
            </p:nvSpPr>
            <p:spPr bwMode="auto">
              <a:xfrm>
                <a:off x="404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2" name="Line 452"/>
              <p:cNvSpPr>
                <a:spLocks noChangeShapeType="1"/>
              </p:cNvSpPr>
              <p:nvPr/>
            </p:nvSpPr>
            <p:spPr bwMode="auto">
              <a:xfrm>
                <a:off x="408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3" name="Line 453"/>
              <p:cNvSpPr>
                <a:spLocks noChangeShapeType="1"/>
              </p:cNvSpPr>
              <p:nvPr/>
            </p:nvSpPr>
            <p:spPr bwMode="auto">
              <a:xfrm>
                <a:off x="410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4" name="Line 454"/>
              <p:cNvSpPr>
                <a:spLocks noChangeShapeType="1"/>
              </p:cNvSpPr>
              <p:nvPr/>
            </p:nvSpPr>
            <p:spPr bwMode="auto">
              <a:xfrm>
                <a:off x="412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5" name="Line 455"/>
              <p:cNvSpPr>
                <a:spLocks noChangeShapeType="1"/>
              </p:cNvSpPr>
              <p:nvPr/>
            </p:nvSpPr>
            <p:spPr bwMode="auto">
              <a:xfrm>
                <a:off x="414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6" name="Line 456"/>
              <p:cNvSpPr>
                <a:spLocks noChangeShapeType="1"/>
              </p:cNvSpPr>
              <p:nvPr/>
            </p:nvSpPr>
            <p:spPr bwMode="auto">
              <a:xfrm>
                <a:off x="428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7" name="Line 457"/>
              <p:cNvSpPr>
                <a:spLocks noChangeShapeType="1"/>
              </p:cNvSpPr>
              <p:nvPr/>
            </p:nvSpPr>
            <p:spPr bwMode="auto">
              <a:xfrm>
                <a:off x="434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8" name="Line 458"/>
              <p:cNvSpPr>
                <a:spLocks noChangeShapeType="1"/>
              </p:cNvSpPr>
              <p:nvPr/>
            </p:nvSpPr>
            <p:spPr bwMode="auto">
              <a:xfrm>
                <a:off x="439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9" name="Line 459"/>
              <p:cNvSpPr>
                <a:spLocks noChangeShapeType="1"/>
              </p:cNvSpPr>
              <p:nvPr/>
            </p:nvSpPr>
            <p:spPr bwMode="auto">
              <a:xfrm>
                <a:off x="443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0" name="Line 460"/>
              <p:cNvSpPr>
                <a:spLocks noChangeShapeType="1"/>
              </p:cNvSpPr>
              <p:nvPr/>
            </p:nvSpPr>
            <p:spPr bwMode="auto">
              <a:xfrm>
                <a:off x="446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1" name="Line 461"/>
              <p:cNvSpPr>
                <a:spLocks noChangeShapeType="1"/>
              </p:cNvSpPr>
              <p:nvPr/>
            </p:nvSpPr>
            <p:spPr bwMode="auto">
              <a:xfrm>
                <a:off x="448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2" name="Line 462"/>
              <p:cNvSpPr>
                <a:spLocks noChangeShapeType="1"/>
              </p:cNvSpPr>
              <p:nvPr/>
            </p:nvSpPr>
            <p:spPr bwMode="auto">
              <a:xfrm>
                <a:off x="451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3" name="Line 463"/>
              <p:cNvSpPr>
                <a:spLocks noChangeShapeType="1"/>
              </p:cNvSpPr>
              <p:nvPr/>
            </p:nvSpPr>
            <p:spPr bwMode="auto">
              <a:xfrm>
                <a:off x="452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4" name="Line 464"/>
              <p:cNvSpPr>
                <a:spLocks noChangeShapeType="1"/>
              </p:cNvSpPr>
              <p:nvPr/>
            </p:nvSpPr>
            <p:spPr bwMode="auto">
              <a:xfrm>
                <a:off x="466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5" name="Line 465"/>
              <p:cNvSpPr>
                <a:spLocks noChangeShapeType="1"/>
              </p:cNvSpPr>
              <p:nvPr/>
            </p:nvSpPr>
            <p:spPr bwMode="auto">
              <a:xfrm>
                <a:off x="472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6" name="Line 466"/>
              <p:cNvSpPr>
                <a:spLocks noChangeShapeType="1"/>
              </p:cNvSpPr>
              <p:nvPr/>
            </p:nvSpPr>
            <p:spPr bwMode="auto">
              <a:xfrm>
                <a:off x="477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7" name="Line 467"/>
              <p:cNvSpPr>
                <a:spLocks noChangeShapeType="1"/>
              </p:cNvSpPr>
              <p:nvPr/>
            </p:nvSpPr>
            <p:spPr bwMode="auto">
              <a:xfrm>
                <a:off x="481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8" name="Line 468"/>
              <p:cNvSpPr>
                <a:spLocks noChangeShapeType="1"/>
              </p:cNvSpPr>
              <p:nvPr/>
            </p:nvSpPr>
            <p:spPr bwMode="auto">
              <a:xfrm>
                <a:off x="484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9" name="Line 469"/>
              <p:cNvSpPr>
                <a:spLocks noChangeShapeType="1"/>
              </p:cNvSpPr>
              <p:nvPr/>
            </p:nvSpPr>
            <p:spPr bwMode="auto">
              <a:xfrm>
                <a:off x="487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0" name="Line 470"/>
              <p:cNvSpPr>
                <a:spLocks noChangeShapeType="1"/>
              </p:cNvSpPr>
              <p:nvPr/>
            </p:nvSpPr>
            <p:spPr bwMode="auto">
              <a:xfrm>
                <a:off x="488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1" name="Line 471"/>
              <p:cNvSpPr>
                <a:spLocks noChangeShapeType="1"/>
              </p:cNvSpPr>
              <p:nvPr/>
            </p:nvSpPr>
            <p:spPr bwMode="auto">
              <a:xfrm>
                <a:off x="491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2" name="Line 472"/>
              <p:cNvSpPr>
                <a:spLocks noChangeShapeType="1"/>
              </p:cNvSpPr>
              <p:nvPr/>
            </p:nvSpPr>
            <p:spPr bwMode="auto">
              <a:xfrm>
                <a:off x="504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3" name="Line 473"/>
              <p:cNvSpPr>
                <a:spLocks noChangeShapeType="1"/>
              </p:cNvSpPr>
              <p:nvPr/>
            </p:nvSpPr>
            <p:spPr bwMode="auto">
              <a:xfrm>
                <a:off x="511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4" name="Line 474"/>
              <p:cNvSpPr>
                <a:spLocks noChangeShapeType="1"/>
              </p:cNvSpPr>
              <p:nvPr/>
            </p:nvSpPr>
            <p:spPr bwMode="auto">
              <a:xfrm>
                <a:off x="516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5" name="Line 475"/>
              <p:cNvSpPr>
                <a:spLocks noChangeShapeType="1"/>
              </p:cNvSpPr>
              <p:nvPr/>
            </p:nvSpPr>
            <p:spPr bwMode="auto">
              <a:xfrm>
                <a:off x="520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6" name="Line 476"/>
              <p:cNvSpPr>
                <a:spLocks noChangeShapeType="1"/>
              </p:cNvSpPr>
              <p:nvPr/>
            </p:nvSpPr>
            <p:spPr bwMode="auto">
              <a:xfrm>
                <a:off x="522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7" name="Line 477"/>
              <p:cNvSpPr>
                <a:spLocks noChangeShapeType="1"/>
              </p:cNvSpPr>
              <p:nvPr/>
            </p:nvSpPr>
            <p:spPr bwMode="auto">
              <a:xfrm>
                <a:off x="525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8" name="Line 478"/>
              <p:cNvSpPr>
                <a:spLocks noChangeShapeType="1"/>
              </p:cNvSpPr>
              <p:nvPr/>
            </p:nvSpPr>
            <p:spPr bwMode="auto">
              <a:xfrm>
                <a:off x="527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9" name="Line 479"/>
              <p:cNvSpPr>
                <a:spLocks noChangeShapeType="1"/>
              </p:cNvSpPr>
              <p:nvPr/>
            </p:nvSpPr>
            <p:spPr bwMode="auto">
              <a:xfrm>
                <a:off x="529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grpSp>
        <p:grpSp>
          <p:nvGrpSpPr>
            <p:cNvPr id="5600" name="Group 480"/>
            <p:cNvGrpSpPr>
              <a:grpSpLocks/>
            </p:cNvGrpSpPr>
            <p:nvPr/>
          </p:nvGrpSpPr>
          <p:grpSpPr bwMode="auto">
            <a:xfrm>
              <a:off x="2240" y="2280"/>
              <a:ext cx="3065" cy="2176"/>
              <a:chOff x="2240" y="2280"/>
              <a:chExt cx="3065" cy="2176"/>
            </a:xfrm>
          </p:grpSpPr>
          <p:sp>
            <p:nvSpPr>
              <p:cNvPr id="5601" name="Line 481"/>
              <p:cNvSpPr>
                <a:spLocks noChangeShapeType="1"/>
              </p:cNvSpPr>
              <p:nvPr/>
            </p:nvSpPr>
            <p:spPr bwMode="auto">
              <a:xfrm rot="10800000" flipH="1">
                <a:off x="2240" y="2280"/>
                <a:ext cx="1" cy="2175"/>
              </a:xfrm>
              <a:prstGeom prst="line">
                <a:avLst/>
              </a:prstGeom>
              <a:noFill/>
              <a:ln w="25400">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602" name="Line 482"/>
              <p:cNvSpPr>
                <a:spLocks noChangeShapeType="1"/>
              </p:cNvSpPr>
              <p:nvPr/>
            </p:nvSpPr>
            <p:spPr bwMode="auto">
              <a:xfrm rot="10800000" flipH="1">
                <a:off x="5304" y="2280"/>
                <a:ext cx="1" cy="2175"/>
              </a:xfrm>
              <a:prstGeom prst="line">
                <a:avLst/>
              </a:prstGeom>
              <a:noFill/>
              <a:ln w="25400">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603" name="Line 483"/>
              <p:cNvSpPr>
                <a:spLocks noChangeShapeType="1"/>
              </p:cNvSpPr>
              <p:nvPr/>
            </p:nvSpPr>
            <p:spPr bwMode="auto">
              <a:xfrm>
                <a:off x="2240" y="4455"/>
                <a:ext cx="3064" cy="1"/>
              </a:xfrm>
              <a:prstGeom prst="line">
                <a:avLst/>
              </a:prstGeom>
              <a:noFill/>
              <a:ln w="25400">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604" name="Line 484"/>
              <p:cNvSpPr>
                <a:spLocks noChangeShapeType="1"/>
              </p:cNvSpPr>
              <p:nvPr/>
            </p:nvSpPr>
            <p:spPr bwMode="auto">
              <a:xfrm>
                <a:off x="2240" y="2280"/>
                <a:ext cx="3064" cy="0"/>
              </a:xfrm>
              <a:prstGeom prst="line">
                <a:avLst/>
              </a:prstGeom>
              <a:noFill/>
              <a:ln w="25400">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605" name="Oval 485"/>
              <p:cNvSpPr>
                <a:spLocks noChangeArrowheads="1"/>
              </p:cNvSpPr>
              <p:nvPr/>
            </p:nvSpPr>
            <p:spPr bwMode="auto">
              <a:xfrm>
                <a:off x="2424" y="234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06" name="Oval 486"/>
              <p:cNvSpPr>
                <a:spLocks noChangeArrowheads="1"/>
              </p:cNvSpPr>
              <p:nvPr/>
            </p:nvSpPr>
            <p:spPr bwMode="auto">
              <a:xfrm>
                <a:off x="2440" y="23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07" name="Oval 487"/>
              <p:cNvSpPr>
                <a:spLocks noChangeArrowheads="1"/>
              </p:cNvSpPr>
              <p:nvPr/>
            </p:nvSpPr>
            <p:spPr bwMode="auto">
              <a:xfrm>
                <a:off x="2456" y="235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08" name="Oval 488"/>
              <p:cNvSpPr>
                <a:spLocks noChangeArrowheads="1"/>
              </p:cNvSpPr>
              <p:nvPr/>
            </p:nvSpPr>
            <p:spPr bwMode="auto">
              <a:xfrm>
                <a:off x="2472" y="23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09" name="Oval 489"/>
              <p:cNvSpPr>
                <a:spLocks noChangeArrowheads="1"/>
              </p:cNvSpPr>
              <p:nvPr/>
            </p:nvSpPr>
            <p:spPr bwMode="auto">
              <a:xfrm>
                <a:off x="2488" y="235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0" name="Oval 490"/>
              <p:cNvSpPr>
                <a:spLocks noChangeArrowheads="1"/>
              </p:cNvSpPr>
              <p:nvPr/>
            </p:nvSpPr>
            <p:spPr bwMode="auto">
              <a:xfrm>
                <a:off x="2504" y="23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1" name="Oval 491"/>
              <p:cNvSpPr>
                <a:spLocks noChangeArrowheads="1"/>
              </p:cNvSpPr>
              <p:nvPr/>
            </p:nvSpPr>
            <p:spPr bwMode="auto">
              <a:xfrm>
                <a:off x="2512" y="23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2" name="Oval 492"/>
              <p:cNvSpPr>
                <a:spLocks noChangeArrowheads="1"/>
              </p:cNvSpPr>
              <p:nvPr/>
            </p:nvSpPr>
            <p:spPr bwMode="auto">
              <a:xfrm>
                <a:off x="2528" y="23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3" name="Oval 493"/>
              <p:cNvSpPr>
                <a:spLocks noChangeArrowheads="1"/>
              </p:cNvSpPr>
              <p:nvPr/>
            </p:nvSpPr>
            <p:spPr bwMode="auto">
              <a:xfrm>
                <a:off x="2544" y="23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4" name="Oval 494"/>
              <p:cNvSpPr>
                <a:spLocks noChangeArrowheads="1"/>
              </p:cNvSpPr>
              <p:nvPr/>
            </p:nvSpPr>
            <p:spPr bwMode="auto">
              <a:xfrm>
                <a:off x="2552" y="237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5" name="Oval 495"/>
              <p:cNvSpPr>
                <a:spLocks noChangeArrowheads="1"/>
              </p:cNvSpPr>
              <p:nvPr/>
            </p:nvSpPr>
            <p:spPr bwMode="auto">
              <a:xfrm>
                <a:off x="2568" y="237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6" name="Oval 496"/>
              <p:cNvSpPr>
                <a:spLocks noChangeArrowheads="1"/>
              </p:cNvSpPr>
              <p:nvPr/>
            </p:nvSpPr>
            <p:spPr bwMode="auto">
              <a:xfrm>
                <a:off x="2576" y="237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7" name="Oval 497"/>
              <p:cNvSpPr>
                <a:spLocks noChangeArrowheads="1"/>
              </p:cNvSpPr>
              <p:nvPr/>
            </p:nvSpPr>
            <p:spPr bwMode="auto">
              <a:xfrm>
                <a:off x="2592" y="237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8" name="Oval 498"/>
              <p:cNvSpPr>
                <a:spLocks noChangeArrowheads="1"/>
              </p:cNvSpPr>
              <p:nvPr/>
            </p:nvSpPr>
            <p:spPr bwMode="auto">
              <a:xfrm>
                <a:off x="2600" y="238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9" name="Oval 499"/>
              <p:cNvSpPr>
                <a:spLocks noChangeArrowheads="1"/>
              </p:cNvSpPr>
              <p:nvPr/>
            </p:nvSpPr>
            <p:spPr bwMode="auto">
              <a:xfrm>
                <a:off x="2616" y="239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0" name="Oval 500"/>
              <p:cNvSpPr>
                <a:spLocks noChangeArrowheads="1"/>
              </p:cNvSpPr>
              <p:nvPr/>
            </p:nvSpPr>
            <p:spPr bwMode="auto">
              <a:xfrm>
                <a:off x="2632" y="239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1" name="Oval 501"/>
              <p:cNvSpPr>
                <a:spLocks noChangeArrowheads="1"/>
              </p:cNvSpPr>
              <p:nvPr/>
            </p:nvSpPr>
            <p:spPr bwMode="auto">
              <a:xfrm>
                <a:off x="2640" y="239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2" name="Oval 502"/>
              <p:cNvSpPr>
                <a:spLocks noChangeArrowheads="1"/>
              </p:cNvSpPr>
              <p:nvPr/>
            </p:nvSpPr>
            <p:spPr bwMode="auto">
              <a:xfrm>
                <a:off x="2656" y="239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3" name="Oval 503"/>
              <p:cNvSpPr>
                <a:spLocks noChangeArrowheads="1"/>
              </p:cNvSpPr>
              <p:nvPr/>
            </p:nvSpPr>
            <p:spPr bwMode="auto">
              <a:xfrm>
                <a:off x="2664" y="240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4" name="Oval 504"/>
              <p:cNvSpPr>
                <a:spLocks noChangeArrowheads="1"/>
              </p:cNvSpPr>
              <p:nvPr/>
            </p:nvSpPr>
            <p:spPr bwMode="auto">
              <a:xfrm>
                <a:off x="2680" y="240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5" name="Oval 505"/>
              <p:cNvSpPr>
                <a:spLocks noChangeArrowheads="1"/>
              </p:cNvSpPr>
              <p:nvPr/>
            </p:nvSpPr>
            <p:spPr bwMode="auto">
              <a:xfrm>
                <a:off x="2688" y="241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6" name="Oval 506"/>
              <p:cNvSpPr>
                <a:spLocks noChangeArrowheads="1"/>
              </p:cNvSpPr>
              <p:nvPr/>
            </p:nvSpPr>
            <p:spPr bwMode="auto">
              <a:xfrm>
                <a:off x="2704" y="242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7" name="Oval 507"/>
              <p:cNvSpPr>
                <a:spLocks noChangeArrowheads="1"/>
              </p:cNvSpPr>
              <p:nvPr/>
            </p:nvSpPr>
            <p:spPr bwMode="auto">
              <a:xfrm>
                <a:off x="2720" y="243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8" name="Oval 508"/>
              <p:cNvSpPr>
                <a:spLocks noChangeArrowheads="1"/>
              </p:cNvSpPr>
              <p:nvPr/>
            </p:nvSpPr>
            <p:spPr bwMode="auto">
              <a:xfrm>
                <a:off x="2728" y="243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9" name="Oval 509"/>
              <p:cNvSpPr>
                <a:spLocks noChangeArrowheads="1"/>
              </p:cNvSpPr>
              <p:nvPr/>
            </p:nvSpPr>
            <p:spPr bwMode="auto">
              <a:xfrm>
                <a:off x="2744" y="243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0" name="Oval 510"/>
              <p:cNvSpPr>
                <a:spLocks noChangeArrowheads="1"/>
              </p:cNvSpPr>
              <p:nvPr/>
            </p:nvSpPr>
            <p:spPr bwMode="auto">
              <a:xfrm>
                <a:off x="2752" y="244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1" name="Oval 511"/>
              <p:cNvSpPr>
                <a:spLocks noChangeArrowheads="1"/>
              </p:cNvSpPr>
              <p:nvPr/>
            </p:nvSpPr>
            <p:spPr bwMode="auto">
              <a:xfrm>
                <a:off x="2768" y="245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2" name="Oval 512"/>
              <p:cNvSpPr>
                <a:spLocks noChangeArrowheads="1"/>
              </p:cNvSpPr>
              <p:nvPr/>
            </p:nvSpPr>
            <p:spPr bwMode="auto">
              <a:xfrm>
                <a:off x="2776" y="246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3" name="Oval 513"/>
              <p:cNvSpPr>
                <a:spLocks noChangeArrowheads="1"/>
              </p:cNvSpPr>
              <p:nvPr/>
            </p:nvSpPr>
            <p:spPr bwMode="auto">
              <a:xfrm>
                <a:off x="2792" y="247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4" name="Oval 514"/>
              <p:cNvSpPr>
                <a:spLocks noChangeArrowheads="1"/>
              </p:cNvSpPr>
              <p:nvPr/>
            </p:nvSpPr>
            <p:spPr bwMode="auto">
              <a:xfrm>
                <a:off x="2800" y="247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5" name="Oval 515"/>
              <p:cNvSpPr>
                <a:spLocks noChangeArrowheads="1"/>
              </p:cNvSpPr>
              <p:nvPr/>
            </p:nvSpPr>
            <p:spPr bwMode="auto">
              <a:xfrm>
                <a:off x="2816" y="248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6" name="Oval 516"/>
              <p:cNvSpPr>
                <a:spLocks noChangeArrowheads="1"/>
              </p:cNvSpPr>
              <p:nvPr/>
            </p:nvSpPr>
            <p:spPr bwMode="auto">
              <a:xfrm>
                <a:off x="2832" y="249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7" name="Oval 517"/>
              <p:cNvSpPr>
                <a:spLocks noChangeArrowheads="1"/>
              </p:cNvSpPr>
              <p:nvPr/>
            </p:nvSpPr>
            <p:spPr bwMode="auto">
              <a:xfrm>
                <a:off x="2840" y="249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8" name="Oval 518"/>
              <p:cNvSpPr>
                <a:spLocks noChangeArrowheads="1"/>
              </p:cNvSpPr>
              <p:nvPr/>
            </p:nvSpPr>
            <p:spPr bwMode="auto">
              <a:xfrm>
                <a:off x="2856" y="250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9" name="Oval 519"/>
              <p:cNvSpPr>
                <a:spLocks noChangeArrowheads="1"/>
              </p:cNvSpPr>
              <p:nvPr/>
            </p:nvSpPr>
            <p:spPr bwMode="auto">
              <a:xfrm>
                <a:off x="2864" y="251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0" name="Oval 520"/>
              <p:cNvSpPr>
                <a:spLocks noChangeArrowheads="1"/>
              </p:cNvSpPr>
              <p:nvPr/>
            </p:nvSpPr>
            <p:spPr bwMode="auto">
              <a:xfrm>
                <a:off x="2880" y="251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1" name="Oval 521"/>
              <p:cNvSpPr>
                <a:spLocks noChangeArrowheads="1"/>
              </p:cNvSpPr>
              <p:nvPr/>
            </p:nvSpPr>
            <p:spPr bwMode="auto">
              <a:xfrm>
                <a:off x="2888" y="252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2" name="Oval 522"/>
              <p:cNvSpPr>
                <a:spLocks noChangeArrowheads="1"/>
              </p:cNvSpPr>
              <p:nvPr/>
            </p:nvSpPr>
            <p:spPr bwMode="auto">
              <a:xfrm>
                <a:off x="2904" y="253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3" name="Oval 523"/>
              <p:cNvSpPr>
                <a:spLocks noChangeArrowheads="1"/>
              </p:cNvSpPr>
              <p:nvPr/>
            </p:nvSpPr>
            <p:spPr bwMode="auto">
              <a:xfrm>
                <a:off x="2920" y="254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4" name="Oval 524"/>
              <p:cNvSpPr>
                <a:spLocks noChangeArrowheads="1"/>
              </p:cNvSpPr>
              <p:nvPr/>
            </p:nvSpPr>
            <p:spPr bwMode="auto">
              <a:xfrm>
                <a:off x="2928" y="255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5" name="Oval 525"/>
              <p:cNvSpPr>
                <a:spLocks noChangeArrowheads="1"/>
              </p:cNvSpPr>
              <p:nvPr/>
            </p:nvSpPr>
            <p:spPr bwMode="auto">
              <a:xfrm>
                <a:off x="2944" y="255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6" name="Oval 526"/>
              <p:cNvSpPr>
                <a:spLocks noChangeArrowheads="1"/>
              </p:cNvSpPr>
              <p:nvPr/>
            </p:nvSpPr>
            <p:spPr bwMode="auto">
              <a:xfrm>
                <a:off x="2952" y="25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7" name="Oval 527"/>
              <p:cNvSpPr>
                <a:spLocks noChangeArrowheads="1"/>
              </p:cNvSpPr>
              <p:nvPr/>
            </p:nvSpPr>
            <p:spPr bwMode="auto">
              <a:xfrm>
                <a:off x="2968" y="257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8" name="Oval 528"/>
              <p:cNvSpPr>
                <a:spLocks noChangeArrowheads="1"/>
              </p:cNvSpPr>
              <p:nvPr/>
            </p:nvSpPr>
            <p:spPr bwMode="auto">
              <a:xfrm>
                <a:off x="2976" y="258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9" name="Oval 529"/>
              <p:cNvSpPr>
                <a:spLocks noChangeArrowheads="1"/>
              </p:cNvSpPr>
              <p:nvPr/>
            </p:nvSpPr>
            <p:spPr bwMode="auto">
              <a:xfrm>
                <a:off x="2992" y="259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0" name="Oval 530"/>
              <p:cNvSpPr>
                <a:spLocks noChangeArrowheads="1"/>
              </p:cNvSpPr>
              <p:nvPr/>
            </p:nvSpPr>
            <p:spPr bwMode="auto">
              <a:xfrm>
                <a:off x="3008" y="259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1" name="Oval 531"/>
              <p:cNvSpPr>
                <a:spLocks noChangeArrowheads="1"/>
              </p:cNvSpPr>
              <p:nvPr/>
            </p:nvSpPr>
            <p:spPr bwMode="auto">
              <a:xfrm>
                <a:off x="3016" y="261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2" name="Oval 532"/>
              <p:cNvSpPr>
                <a:spLocks noChangeArrowheads="1"/>
              </p:cNvSpPr>
              <p:nvPr/>
            </p:nvSpPr>
            <p:spPr bwMode="auto">
              <a:xfrm>
                <a:off x="3032" y="262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3" name="Oval 533"/>
              <p:cNvSpPr>
                <a:spLocks noChangeArrowheads="1"/>
              </p:cNvSpPr>
              <p:nvPr/>
            </p:nvSpPr>
            <p:spPr bwMode="auto">
              <a:xfrm>
                <a:off x="3040" y="263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4" name="Oval 534"/>
              <p:cNvSpPr>
                <a:spLocks noChangeArrowheads="1"/>
              </p:cNvSpPr>
              <p:nvPr/>
            </p:nvSpPr>
            <p:spPr bwMode="auto">
              <a:xfrm>
                <a:off x="3056" y="264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5" name="Oval 535"/>
              <p:cNvSpPr>
                <a:spLocks noChangeArrowheads="1"/>
              </p:cNvSpPr>
              <p:nvPr/>
            </p:nvSpPr>
            <p:spPr bwMode="auto">
              <a:xfrm>
                <a:off x="3064" y="265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6" name="Oval 536"/>
              <p:cNvSpPr>
                <a:spLocks noChangeArrowheads="1"/>
              </p:cNvSpPr>
              <p:nvPr/>
            </p:nvSpPr>
            <p:spPr bwMode="auto">
              <a:xfrm>
                <a:off x="3080" y="266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7" name="Oval 537"/>
              <p:cNvSpPr>
                <a:spLocks noChangeArrowheads="1"/>
              </p:cNvSpPr>
              <p:nvPr/>
            </p:nvSpPr>
            <p:spPr bwMode="auto">
              <a:xfrm>
                <a:off x="3096" y="267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8" name="Oval 538"/>
              <p:cNvSpPr>
                <a:spLocks noChangeArrowheads="1"/>
              </p:cNvSpPr>
              <p:nvPr/>
            </p:nvSpPr>
            <p:spPr bwMode="auto">
              <a:xfrm>
                <a:off x="3104" y="268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9" name="Oval 539"/>
              <p:cNvSpPr>
                <a:spLocks noChangeArrowheads="1"/>
              </p:cNvSpPr>
              <p:nvPr/>
            </p:nvSpPr>
            <p:spPr bwMode="auto">
              <a:xfrm>
                <a:off x="3120" y="269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0" name="Oval 540"/>
              <p:cNvSpPr>
                <a:spLocks noChangeArrowheads="1"/>
              </p:cNvSpPr>
              <p:nvPr/>
            </p:nvSpPr>
            <p:spPr bwMode="auto">
              <a:xfrm>
                <a:off x="3128" y="271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1" name="Oval 541"/>
              <p:cNvSpPr>
                <a:spLocks noChangeArrowheads="1"/>
              </p:cNvSpPr>
              <p:nvPr/>
            </p:nvSpPr>
            <p:spPr bwMode="auto">
              <a:xfrm>
                <a:off x="3144" y="271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2" name="Oval 542"/>
              <p:cNvSpPr>
                <a:spLocks noChangeArrowheads="1"/>
              </p:cNvSpPr>
              <p:nvPr/>
            </p:nvSpPr>
            <p:spPr bwMode="auto">
              <a:xfrm>
                <a:off x="3152" y="272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3" name="Oval 543"/>
              <p:cNvSpPr>
                <a:spLocks noChangeArrowheads="1"/>
              </p:cNvSpPr>
              <p:nvPr/>
            </p:nvSpPr>
            <p:spPr bwMode="auto">
              <a:xfrm>
                <a:off x="3168" y="274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4" name="Oval 544"/>
              <p:cNvSpPr>
                <a:spLocks noChangeArrowheads="1"/>
              </p:cNvSpPr>
              <p:nvPr/>
            </p:nvSpPr>
            <p:spPr bwMode="auto">
              <a:xfrm>
                <a:off x="3184" y="275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5" name="Oval 545"/>
              <p:cNvSpPr>
                <a:spLocks noChangeArrowheads="1"/>
              </p:cNvSpPr>
              <p:nvPr/>
            </p:nvSpPr>
            <p:spPr bwMode="auto">
              <a:xfrm>
                <a:off x="3192" y="27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6" name="Oval 546"/>
              <p:cNvSpPr>
                <a:spLocks noChangeArrowheads="1"/>
              </p:cNvSpPr>
              <p:nvPr/>
            </p:nvSpPr>
            <p:spPr bwMode="auto">
              <a:xfrm>
                <a:off x="3208" y="277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7" name="Oval 547"/>
              <p:cNvSpPr>
                <a:spLocks noChangeArrowheads="1"/>
              </p:cNvSpPr>
              <p:nvPr/>
            </p:nvSpPr>
            <p:spPr bwMode="auto">
              <a:xfrm>
                <a:off x="3208" y="27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8" name="Oval 548"/>
              <p:cNvSpPr>
                <a:spLocks noChangeArrowheads="1"/>
              </p:cNvSpPr>
              <p:nvPr/>
            </p:nvSpPr>
            <p:spPr bwMode="auto">
              <a:xfrm>
                <a:off x="3232" y="279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9" name="Oval 549"/>
              <p:cNvSpPr>
                <a:spLocks noChangeArrowheads="1"/>
              </p:cNvSpPr>
              <p:nvPr/>
            </p:nvSpPr>
            <p:spPr bwMode="auto">
              <a:xfrm>
                <a:off x="3256" y="282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0" name="Oval 550"/>
              <p:cNvSpPr>
                <a:spLocks noChangeArrowheads="1"/>
              </p:cNvSpPr>
              <p:nvPr/>
            </p:nvSpPr>
            <p:spPr bwMode="auto">
              <a:xfrm>
                <a:off x="3280" y="284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1" name="Oval 551"/>
              <p:cNvSpPr>
                <a:spLocks noChangeArrowheads="1"/>
              </p:cNvSpPr>
              <p:nvPr/>
            </p:nvSpPr>
            <p:spPr bwMode="auto">
              <a:xfrm>
                <a:off x="3296" y="287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2" name="Oval 552"/>
              <p:cNvSpPr>
                <a:spLocks noChangeArrowheads="1"/>
              </p:cNvSpPr>
              <p:nvPr/>
            </p:nvSpPr>
            <p:spPr bwMode="auto">
              <a:xfrm>
                <a:off x="3312" y="289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3" name="Oval 553"/>
              <p:cNvSpPr>
                <a:spLocks noChangeArrowheads="1"/>
              </p:cNvSpPr>
              <p:nvPr/>
            </p:nvSpPr>
            <p:spPr bwMode="auto">
              <a:xfrm>
                <a:off x="3328" y="291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4" name="Oval 554"/>
              <p:cNvSpPr>
                <a:spLocks noChangeArrowheads="1"/>
              </p:cNvSpPr>
              <p:nvPr/>
            </p:nvSpPr>
            <p:spPr bwMode="auto">
              <a:xfrm>
                <a:off x="3344" y="292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5" name="Oval 555"/>
              <p:cNvSpPr>
                <a:spLocks noChangeArrowheads="1"/>
              </p:cNvSpPr>
              <p:nvPr/>
            </p:nvSpPr>
            <p:spPr bwMode="auto">
              <a:xfrm>
                <a:off x="3360" y="293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6" name="Oval 556"/>
              <p:cNvSpPr>
                <a:spLocks noChangeArrowheads="1"/>
              </p:cNvSpPr>
              <p:nvPr/>
            </p:nvSpPr>
            <p:spPr bwMode="auto">
              <a:xfrm>
                <a:off x="3368" y="295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7" name="Oval 557"/>
              <p:cNvSpPr>
                <a:spLocks noChangeArrowheads="1"/>
              </p:cNvSpPr>
              <p:nvPr/>
            </p:nvSpPr>
            <p:spPr bwMode="auto">
              <a:xfrm>
                <a:off x="3384" y="29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8" name="Oval 558"/>
              <p:cNvSpPr>
                <a:spLocks noChangeArrowheads="1"/>
              </p:cNvSpPr>
              <p:nvPr/>
            </p:nvSpPr>
            <p:spPr bwMode="auto">
              <a:xfrm>
                <a:off x="3392" y="298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9" name="Oval 559"/>
              <p:cNvSpPr>
                <a:spLocks noChangeArrowheads="1"/>
              </p:cNvSpPr>
              <p:nvPr/>
            </p:nvSpPr>
            <p:spPr bwMode="auto">
              <a:xfrm>
                <a:off x="3400" y="299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0" name="Oval 560"/>
              <p:cNvSpPr>
                <a:spLocks noChangeArrowheads="1"/>
              </p:cNvSpPr>
              <p:nvPr/>
            </p:nvSpPr>
            <p:spPr bwMode="auto">
              <a:xfrm>
                <a:off x="3408" y="299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1" name="Oval 561"/>
              <p:cNvSpPr>
                <a:spLocks noChangeArrowheads="1"/>
              </p:cNvSpPr>
              <p:nvPr/>
            </p:nvSpPr>
            <p:spPr bwMode="auto">
              <a:xfrm>
                <a:off x="3416" y="300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2" name="Oval 562"/>
              <p:cNvSpPr>
                <a:spLocks noChangeArrowheads="1"/>
              </p:cNvSpPr>
              <p:nvPr/>
            </p:nvSpPr>
            <p:spPr bwMode="auto">
              <a:xfrm>
                <a:off x="3424" y="301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3" name="Oval 563"/>
              <p:cNvSpPr>
                <a:spLocks noChangeArrowheads="1"/>
              </p:cNvSpPr>
              <p:nvPr/>
            </p:nvSpPr>
            <p:spPr bwMode="auto">
              <a:xfrm>
                <a:off x="3432" y="303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4" name="Oval 564"/>
              <p:cNvSpPr>
                <a:spLocks noChangeArrowheads="1"/>
              </p:cNvSpPr>
              <p:nvPr/>
            </p:nvSpPr>
            <p:spPr bwMode="auto">
              <a:xfrm>
                <a:off x="3440" y="303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5" name="Oval 565"/>
              <p:cNvSpPr>
                <a:spLocks noChangeArrowheads="1"/>
              </p:cNvSpPr>
              <p:nvPr/>
            </p:nvSpPr>
            <p:spPr bwMode="auto">
              <a:xfrm>
                <a:off x="3448" y="304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6" name="Oval 566"/>
              <p:cNvSpPr>
                <a:spLocks noChangeArrowheads="1"/>
              </p:cNvSpPr>
              <p:nvPr/>
            </p:nvSpPr>
            <p:spPr bwMode="auto">
              <a:xfrm>
                <a:off x="3456" y="305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7" name="Oval 567"/>
              <p:cNvSpPr>
                <a:spLocks noChangeArrowheads="1"/>
              </p:cNvSpPr>
              <p:nvPr/>
            </p:nvSpPr>
            <p:spPr bwMode="auto">
              <a:xfrm>
                <a:off x="3464" y="306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8" name="Oval 568"/>
              <p:cNvSpPr>
                <a:spLocks noChangeArrowheads="1"/>
              </p:cNvSpPr>
              <p:nvPr/>
            </p:nvSpPr>
            <p:spPr bwMode="auto">
              <a:xfrm>
                <a:off x="3472" y="307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9" name="Oval 569"/>
              <p:cNvSpPr>
                <a:spLocks noChangeArrowheads="1"/>
              </p:cNvSpPr>
              <p:nvPr/>
            </p:nvSpPr>
            <p:spPr bwMode="auto">
              <a:xfrm>
                <a:off x="3472" y="307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0" name="Oval 570"/>
              <p:cNvSpPr>
                <a:spLocks noChangeArrowheads="1"/>
              </p:cNvSpPr>
              <p:nvPr/>
            </p:nvSpPr>
            <p:spPr bwMode="auto">
              <a:xfrm>
                <a:off x="3480" y="307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1" name="Oval 571"/>
              <p:cNvSpPr>
                <a:spLocks noChangeArrowheads="1"/>
              </p:cNvSpPr>
              <p:nvPr/>
            </p:nvSpPr>
            <p:spPr bwMode="auto">
              <a:xfrm>
                <a:off x="3488" y="308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2" name="Oval 572"/>
              <p:cNvSpPr>
                <a:spLocks noChangeArrowheads="1"/>
              </p:cNvSpPr>
              <p:nvPr/>
            </p:nvSpPr>
            <p:spPr bwMode="auto">
              <a:xfrm>
                <a:off x="3496" y="308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3" name="Oval 573"/>
              <p:cNvSpPr>
                <a:spLocks noChangeArrowheads="1"/>
              </p:cNvSpPr>
              <p:nvPr/>
            </p:nvSpPr>
            <p:spPr bwMode="auto">
              <a:xfrm>
                <a:off x="3496" y="309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4" name="Oval 574"/>
              <p:cNvSpPr>
                <a:spLocks noChangeArrowheads="1"/>
              </p:cNvSpPr>
              <p:nvPr/>
            </p:nvSpPr>
            <p:spPr bwMode="auto">
              <a:xfrm>
                <a:off x="3504" y="310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5" name="Oval 575"/>
              <p:cNvSpPr>
                <a:spLocks noChangeArrowheads="1"/>
              </p:cNvSpPr>
              <p:nvPr/>
            </p:nvSpPr>
            <p:spPr bwMode="auto">
              <a:xfrm>
                <a:off x="3512" y="310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6" name="Oval 576"/>
              <p:cNvSpPr>
                <a:spLocks noChangeArrowheads="1"/>
              </p:cNvSpPr>
              <p:nvPr/>
            </p:nvSpPr>
            <p:spPr bwMode="auto">
              <a:xfrm>
                <a:off x="3512" y="311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7" name="Oval 577"/>
              <p:cNvSpPr>
                <a:spLocks noChangeArrowheads="1"/>
              </p:cNvSpPr>
              <p:nvPr/>
            </p:nvSpPr>
            <p:spPr bwMode="auto">
              <a:xfrm>
                <a:off x="3520" y="311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8" name="Oval 578"/>
              <p:cNvSpPr>
                <a:spLocks noChangeArrowheads="1"/>
              </p:cNvSpPr>
              <p:nvPr/>
            </p:nvSpPr>
            <p:spPr bwMode="auto">
              <a:xfrm>
                <a:off x="3512" y="312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9" name="Oval 579"/>
              <p:cNvSpPr>
                <a:spLocks noChangeArrowheads="1"/>
              </p:cNvSpPr>
              <p:nvPr/>
            </p:nvSpPr>
            <p:spPr bwMode="auto">
              <a:xfrm>
                <a:off x="3520" y="314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0" name="Oval 580"/>
              <p:cNvSpPr>
                <a:spLocks noChangeArrowheads="1"/>
              </p:cNvSpPr>
              <p:nvPr/>
            </p:nvSpPr>
            <p:spPr bwMode="auto">
              <a:xfrm>
                <a:off x="3528" y="315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1" name="Oval 581"/>
              <p:cNvSpPr>
                <a:spLocks noChangeArrowheads="1"/>
              </p:cNvSpPr>
              <p:nvPr/>
            </p:nvSpPr>
            <p:spPr bwMode="auto">
              <a:xfrm>
                <a:off x="3536" y="31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2" name="Oval 582"/>
              <p:cNvSpPr>
                <a:spLocks noChangeArrowheads="1"/>
              </p:cNvSpPr>
              <p:nvPr/>
            </p:nvSpPr>
            <p:spPr bwMode="auto">
              <a:xfrm>
                <a:off x="3544" y="317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3" name="Oval 583"/>
              <p:cNvSpPr>
                <a:spLocks noChangeArrowheads="1"/>
              </p:cNvSpPr>
              <p:nvPr/>
            </p:nvSpPr>
            <p:spPr bwMode="auto">
              <a:xfrm>
                <a:off x="3552" y="31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4" name="Oval 584"/>
              <p:cNvSpPr>
                <a:spLocks noChangeArrowheads="1"/>
              </p:cNvSpPr>
              <p:nvPr/>
            </p:nvSpPr>
            <p:spPr bwMode="auto">
              <a:xfrm>
                <a:off x="3560" y="317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5" name="Oval 585"/>
              <p:cNvSpPr>
                <a:spLocks noChangeArrowheads="1"/>
              </p:cNvSpPr>
              <p:nvPr/>
            </p:nvSpPr>
            <p:spPr bwMode="auto">
              <a:xfrm>
                <a:off x="3568" y="318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6" name="Oval 586"/>
              <p:cNvSpPr>
                <a:spLocks noChangeArrowheads="1"/>
              </p:cNvSpPr>
              <p:nvPr/>
            </p:nvSpPr>
            <p:spPr bwMode="auto">
              <a:xfrm>
                <a:off x="3576" y="319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7" name="Oval 587"/>
              <p:cNvSpPr>
                <a:spLocks noChangeArrowheads="1"/>
              </p:cNvSpPr>
              <p:nvPr/>
            </p:nvSpPr>
            <p:spPr bwMode="auto">
              <a:xfrm>
                <a:off x="3584" y="319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8" name="Oval 588"/>
              <p:cNvSpPr>
                <a:spLocks noChangeArrowheads="1"/>
              </p:cNvSpPr>
              <p:nvPr/>
            </p:nvSpPr>
            <p:spPr bwMode="auto">
              <a:xfrm>
                <a:off x="3592" y="320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9" name="Oval 589"/>
              <p:cNvSpPr>
                <a:spLocks noChangeArrowheads="1"/>
              </p:cNvSpPr>
              <p:nvPr/>
            </p:nvSpPr>
            <p:spPr bwMode="auto">
              <a:xfrm>
                <a:off x="3592" y="322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0" name="Oval 590"/>
              <p:cNvSpPr>
                <a:spLocks noChangeArrowheads="1"/>
              </p:cNvSpPr>
              <p:nvPr/>
            </p:nvSpPr>
            <p:spPr bwMode="auto">
              <a:xfrm>
                <a:off x="3600" y="322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1" name="Oval 591"/>
              <p:cNvSpPr>
                <a:spLocks noChangeArrowheads="1"/>
              </p:cNvSpPr>
              <p:nvPr/>
            </p:nvSpPr>
            <p:spPr bwMode="auto">
              <a:xfrm>
                <a:off x="3608" y="323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2" name="Oval 592"/>
              <p:cNvSpPr>
                <a:spLocks noChangeArrowheads="1"/>
              </p:cNvSpPr>
              <p:nvPr/>
            </p:nvSpPr>
            <p:spPr bwMode="auto">
              <a:xfrm>
                <a:off x="3608" y="323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3" name="Oval 593"/>
              <p:cNvSpPr>
                <a:spLocks noChangeArrowheads="1"/>
              </p:cNvSpPr>
              <p:nvPr/>
            </p:nvSpPr>
            <p:spPr bwMode="auto">
              <a:xfrm>
                <a:off x="3616" y="324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4" name="Oval 594"/>
              <p:cNvSpPr>
                <a:spLocks noChangeArrowheads="1"/>
              </p:cNvSpPr>
              <p:nvPr/>
            </p:nvSpPr>
            <p:spPr bwMode="auto">
              <a:xfrm>
                <a:off x="3624" y="327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5" name="Oval 595"/>
              <p:cNvSpPr>
                <a:spLocks noChangeArrowheads="1"/>
              </p:cNvSpPr>
              <p:nvPr/>
            </p:nvSpPr>
            <p:spPr bwMode="auto">
              <a:xfrm>
                <a:off x="3632" y="327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6" name="Oval 596"/>
              <p:cNvSpPr>
                <a:spLocks noChangeArrowheads="1"/>
              </p:cNvSpPr>
              <p:nvPr/>
            </p:nvSpPr>
            <p:spPr bwMode="auto">
              <a:xfrm>
                <a:off x="3640" y="328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7" name="Oval 597"/>
              <p:cNvSpPr>
                <a:spLocks noChangeArrowheads="1"/>
              </p:cNvSpPr>
              <p:nvPr/>
            </p:nvSpPr>
            <p:spPr bwMode="auto">
              <a:xfrm>
                <a:off x="3640" y="327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8" name="Oval 598"/>
              <p:cNvSpPr>
                <a:spLocks noChangeArrowheads="1"/>
              </p:cNvSpPr>
              <p:nvPr/>
            </p:nvSpPr>
            <p:spPr bwMode="auto">
              <a:xfrm>
                <a:off x="3648" y="327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9" name="Oval 599"/>
              <p:cNvSpPr>
                <a:spLocks noChangeArrowheads="1"/>
              </p:cNvSpPr>
              <p:nvPr/>
            </p:nvSpPr>
            <p:spPr bwMode="auto">
              <a:xfrm>
                <a:off x="3648" y="328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20" name="Oval 600"/>
              <p:cNvSpPr>
                <a:spLocks noChangeArrowheads="1"/>
              </p:cNvSpPr>
              <p:nvPr/>
            </p:nvSpPr>
            <p:spPr bwMode="auto">
              <a:xfrm>
                <a:off x="3656" y="328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21" name="Oval 601"/>
              <p:cNvSpPr>
                <a:spLocks noChangeArrowheads="1"/>
              </p:cNvSpPr>
              <p:nvPr/>
            </p:nvSpPr>
            <p:spPr bwMode="auto">
              <a:xfrm>
                <a:off x="3656" y="329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22" name="Oval 602"/>
              <p:cNvSpPr>
                <a:spLocks noChangeArrowheads="1"/>
              </p:cNvSpPr>
              <p:nvPr/>
            </p:nvSpPr>
            <p:spPr bwMode="auto">
              <a:xfrm>
                <a:off x="3664" y="330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23" name="Oval 603"/>
              <p:cNvSpPr>
                <a:spLocks noChangeArrowheads="1"/>
              </p:cNvSpPr>
              <p:nvPr/>
            </p:nvSpPr>
            <p:spPr bwMode="auto">
              <a:xfrm>
                <a:off x="3672" y="331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24" name="Oval 604"/>
              <p:cNvSpPr>
                <a:spLocks noChangeArrowheads="1"/>
              </p:cNvSpPr>
              <p:nvPr/>
            </p:nvSpPr>
            <p:spPr bwMode="auto">
              <a:xfrm>
                <a:off x="3680" y="332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25" name="Oval 605"/>
              <p:cNvSpPr>
                <a:spLocks noChangeArrowheads="1"/>
              </p:cNvSpPr>
              <p:nvPr/>
            </p:nvSpPr>
            <p:spPr bwMode="auto">
              <a:xfrm>
                <a:off x="3688" y="333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26" name="Oval 606"/>
              <p:cNvSpPr>
                <a:spLocks noChangeArrowheads="1"/>
              </p:cNvSpPr>
              <p:nvPr/>
            </p:nvSpPr>
            <p:spPr bwMode="auto">
              <a:xfrm>
                <a:off x="3536" y="312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27" name="Oval 607"/>
              <p:cNvSpPr>
                <a:spLocks noChangeArrowheads="1"/>
              </p:cNvSpPr>
              <p:nvPr/>
            </p:nvSpPr>
            <p:spPr bwMode="auto">
              <a:xfrm>
                <a:off x="3552" y="319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28" name="Oval 608"/>
              <p:cNvSpPr>
                <a:spLocks noChangeArrowheads="1"/>
              </p:cNvSpPr>
              <p:nvPr/>
            </p:nvSpPr>
            <p:spPr bwMode="auto">
              <a:xfrm>
                <a:off x="3568" y="317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29" name="Oval 609"/>
              <p:cNvSpPr>
                <a:spLocks noChangeArrowheads="1"/>
              </p:cNvSpPr>
              <p:nvPr/>
            </p:nvSpPr>
            <p:spPr bwMode="auto">
              <a:xfrm>
                <a:off x="3576" y="319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0" name="Oval 610"/>
              <p:cNvSpPr>
                <a:spLocks noChangeArrowheads="1"/>
              </p:cNvSpPr>
              <p:nvPr/>
            </p:nvSpPr>
            <p:spPr bwMode="auto">
              <a:xfrm>
                <a:off x="3592" y="321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1" name="Oval 611"/>
              <p:cNvSpPr>
                <a:spLocks noChangeArrowheads="1"/>
              </p:cNvSpPr>
              <p:nvPr/>
            </p:nvSpPr>
            <p:spPr bwMode="auto">
              <a:xfrm>
                <a:off x="3608" y="322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2" name="Oval 612"/>
              <p:cNvSpPr>
                <a:spLocks noChangeArrowheads="1"/>
              </p:cNvSpPr>
              <p:nvPr/>
            </p:nvSpPr>
            <p:spPr bwMode="auto">
              <a:xfrm>
                <a:off x="3616" y="323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3" name="Oval 613"/>
              <p:cNvSpPr>
                <a:spLocks noChangeArrowheads="1"/>
              </p:cNvSpPr>
              <p:nvPr/>
            </p:nvSpPr>
            <p:spPr bwMode="auto">
              <a:xfrm>
                <a:off x="3632" y="326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4" name="Oval 614"/>
              <p:cNvSpPr>
                <a:spLocks noChangeArrowheads="1"/>
              </p:cNvSpPr>
              <p:nvPr/>
            </p:nvSpPr>
            <p:spPr bwMode="auto">
              <a:xfrm>
                <a:off x="3648" y="327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5" name="Oval 615"/>
              <p:cNvSpPr>
                <a:spLocks noChangeArrowheads="1"/>
              </p:cNvSpPr>
              <p:nvPr/>
            </p:nvSpPr>
            <p:spPr bwMode="auto">
              <a:xfrm>
                <a:off x="3656" y="329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6" name="Oval 616"/>
              <p:cNvSpPr>
                <a:spLocks noChangeArrowheads="1"/>
              </p:cNvSpPr>
              <p:nvPr/>
            </p:nvSpPr>
            <p:spPr bwMode="auto">
              <a:xfrm>
                <a:off x="3672" y="331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7" name="Oval 617"/>
              <p:cNvSpPr>
                <a:spLocks noChangeArrowheads="1"/>
              </p:cNvSpPr>
              <p:nvPr/>
            </p:nvSpPr>
            <p:spPr bwMode="auto">
              <a:xfrm>
                <a:off x="3688" y="332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8" name="Oval 618"/>
              <p:cNvSpPr>
                <a:spLocks noChangeArrowheads="1"/>
              </p:cNvSpPr>
              <p:nvPr/>
            </p:nvSpPr>
            <p:spPr bwMode="auto">
              <a:xfrm>
                <a:off x="3696" y="334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9" name="Oval 619"/>
              <p:cNvSpPr>
                <a:spLocks noChangeArrowheads="1"/>
              </p:cNvSpPr>
              <p:nvPr/>
            </p:nvSpPr>
            <p:spPr bwMode="auto">
              <a:xfrm>
                <a:off x="3712" y="335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0" name="Oval 620"/>
              <p:cNvSpPr>
                <a:spLocks noChangeArrowheads="1"/>
              </p:cNvSpPr>
              <p:nvPr/>
            </p:nvSpPr>
            <p:spPr bwMode="auto">
              <a:xfrm>
                <a:off x="3720" y="337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1" name="Oval 621"/>
              <p:cNvSpPr>
                <a:spLocks noChangeArrowheads="1"/>
              </p:cNvSpPr>
              <p:nvPr/>
            </p:nvSpPr>
            <p:spPr bwMode="auto">
              <a:xfrm>
                <a:off x="3736" y="338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2" name="Oval 622"/>
              <p:cNvSpPr>
                <a:spLocks noChangeArrowheads="1"/>
              </p:cNvSpPr>
              <p:nvPr/>
            </p:nvSpPr>
            <p:spPr bwMode="auto">
              <a:xfrm>
                <a:off x="3752" y="339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3" name="Oval 623"/>
              <p:cNvSpPr>
                <a:spLocks noChangeArrowheads="1"/>
              </p:cNvSpPr>
              <p:nvPr/>
            </p:nvSpPr>
            <p:spPr bwMode="auto">
              <a:xfrm>
                <a:off x="3760" y="342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4" name="Oval 624"/>
              <p:cNvSpPr>
                <a:spLocks noChangeArrowheads="1"/>
              </p:cNvSpPr>
              <p:nvPr/>
            </p:nvSpPr>
            <p:spPr bwMode="auto">
              <a:xfrm>
                <a:off x="3776" y="343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5" name="Oval 625"/>
              <p:cNvSpPr>
                <a:spLocks noChangeArrowheads="1"/>
              </p:cNvSpPr>
              <p:nvPr/>
            </p:nvSpPr>
            <p:spPr bwMode="auto">
              <a:xfrm>
                <a:off x="3792" y="345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6" name="Oval 626"/>
              <p:cNvSpPr>
                <a:spLocks noChangeArrowheads="1"/>
              </p:cNvSpPr>
              <p:nvPr/>
            </p:nvSpPr>
            <p:spPr bwMode="auto">
              <a:xfrm>
                <a:off x="3800" y="345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7" name="Oval 627"/>
              <p:cNvSpPr>
                <a:spLocks noChangeArrowheads="1"/>
              </p:cNvSpPr>
              <p:nvPr/>
            </p:nvSpPr>
            <p:spPr bwMode="auto">
              <a:xfrm>
                <a:off x="3816" y="347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8" name="Oval 628"/>
              <p:cNvSpPr>
                <a:spLocks noChangeArrowheads="1"/>
              </p:cNvSpPr>
              <p:nvPr/>
            </p:nvSpPr>
            <p:spPr bwMode="auto">
              <a:xfrm>
                <a:off x="3824" y="348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9" name="Oval 629"/>
              <p:cNvSpPr>
                <a:spLocks noChangeArrowheads="1"/>
              </p:cNvSpPr>
              <p:nvPr/>
            </p:nvSpPr>
            <p:spPr bwMode="auto">
              <a:xfrm>
                <a:off x="3840" y="349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0" name="Oval 630"/>
              <p:cNvSpPr>
                <a:spLocks noChangeArrowheads="1"/>
              </p:cNvSpPr>
              <p:nvPr/>
            </p:nvSpPr>
            <p:spPr bwMode="auto">
              <a:xfrm>
                <a:off x="3856" y="351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1" name="Oval 631"/>
              <p:cNvSpPr>
                <a:spLocks noChangeArrowheads="1"/>
              </p:cNvSpPr>
              <p:nvPr/>
            </p:nvSpPr>
            <p:spPr bwMode="auto">
              <a:xfrm>
                <a:off x="3864" y="352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2" name="Oval 632"/>
              <p:cNvSpPr>
                <a:spLocks noChangeArrowheads="1"/>
              </p:cNvSpPr>
              <p:nvPr/>
            </p:nvSpPr>
            <p:spPr bwMode="auto">
              <a:xfrm>
                <a:off x="3880" y="354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3" name="Oval 633"/>
              <p:cNvSpPr>
                <a:spLocks noChangeArrowheads="1"/>
              </p:cNvSpPr>
              <p:nvPr/>
            </p:nvSpPr>
            <p:spPr bwMode="auto">
              <a:xfrm>
                <a:off x="3896" y="355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4" name="Oval 634"/>
              <p:cNvSpPr>
                <a:spLocks noChangeArrowheads="1"/>
              </p:cNvSpPr>
              <p:nvPr/>
            </p:nvSpPr>
            <p:spPr bwMode="auto">
              <a:xfrm>
                <a:off x="3904" y="356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5" name="Oval 635"/>
              <p:cNvSpPr>
                <a:spLocks noChangeArrowheads="1"/>
              </p:cNvSpPr>
              <p:nvPr/>
            </p:nvSpPr>
            <p:spPr bwMode="auto">
              <a:xfrm>
                <a:off x="3920" y="358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6" name="Oval 636"/>
              <p:cNvSpPr>
                <a:spLocks noChangeArrowheads="1"/>
              </p:cNvSpPr>
              <p:nvPr/>
            </p:nvSpPr>
            <p:spPr bwMode="auto">
              <a:xfrm>
                <a:off x="3928" y="358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7" name="Oval 637"/>
              <p:cNvSpPr>
                <a:spLocks noChangeArrowheads="1"/>
              </p:cNvSpPr>
              <p:nvPr/>
            </p:nvSpPr>
            <p:spPr bwMode="auto">
              <a:xfrm>
                <a:off x="3944" y="359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8" name="Oval 638"/>
              <p:cNvSpPr>
                <a:spLocks noChangeArrowheads="1"/>
              </p:cNvSpPr>
              <p:nvPr/>
            </p:nvSpPr>
            <p:spPr bwMode="auto">
              <a:xfrm>
                <a:off x="3960" y="361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9" name="Oval 639"/>
              <p:cNvSpPr>
                <a:spLocks noChangeArrowheads="1"/>
              </p:cNvSpPr>
              <p:nvPr/>
            </p:nvSpPr>
            <p:spPr bwMode="auto">
              <a:xfrm>
                <a:off x="3968" y="361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0" name="Oval 640"/>
              <p:cNvSpPr>
                <a:spLocks noChangeArrowheads="1"/>
              </p:cNvSpPr>
              <p:nvPr/>
            </p:nvSpPr>
            <p:spPr bwMode="auto">
              <a:xfrm>
                <a:off x="3984" y="362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1" name="Oval 641"/>
              <p:cNvSpPr>
                <a:spLocks noChangeArrowheads="1"/>
              </p:cNvSpPr>
              <p:nvPr/>
            </p:nvSpPr>
            <p:spPr bwMode="auto">
              <a:xfrm>
                <a:off x="3992" y="363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2" name="Oval 642"/>
              <p:cNvSpPr>
                <a:spLocks noChangeArrowheads="1"/>
              </p:cNvSpPr>
              <p:nvPr/>
            </p:nvSpPr>
            <p:spPr bwMode="auto">
              <a:xfrm>
                <a:off x="4008" y="363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3" name="Oval 643"/>
              <p:cNvSpPr>
                <a:spLocks noChangeArrowheads="1"/>
              </p:cNvSpPr>
              <p:nvPr/>
            </p:nvSpPr>
            <p:spPr bwMode="auto">
              <a:xfrm>
                <a:off x="4024" y="365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4" name="Oval 644"/>
              <p:cNvSpPr>
                <a:spLocks noChangeArrowheads="1"/>
              </p:cNvSpPr>
              <p:nvPr/>
            </p:nvSpPr>
            <p:spPr bwMode="auto">
              <a:xfrm>
                <a:off x="4032" y="366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5" name="Oval 645"/>
              <p:cNvSpPr>
                <a:spLocks noChangeArrowheads="1"/>
              </p:cNvSpPr>
              <p:nvPr/>
            </p:nvSpPr>
            <p:spPr bwMode="auto">
              <a:xfrm>
                <a:off x="4048" y="367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6" name="Oval 646"/>
              <p:cNvSpPr>
                <a:spLocks noChangeArrowheads="1"/>
              </p:cNvSpPr>
              <p:nvPr/>
            </p:nvSpPr>
            <p:spPr bwMode="auto">
              <a:xfrm>
                <a:off x="4064" y="367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7" name="Oval 647"/>
              <p:cNvSpPr>
                <a:spLocks noChangeArrowheads="1"/>
              </p:cNvSpPr>
              <p:nvPr/>
            </p:nvSpPr>
            <p:spPr bwMode="auto">
              <a:xfrm>
                <a:off x="4072" y="369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8" name="Oval 648"/>
              <p:cNvSpPr>
                <a:spLocks noChangeArrowheads="1"/>
              </p:cNvSpPr>
              <p:nvPr/>
            </p:nvSpPr>
            <p:spPr bwMode="auto">
              <a:xfrm>
                <a:off x="4088" y="369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9" name="Oval 649"/>
              <p:cNvSpPr>
                <a:spLocks noChangeArrowheads="1"/>
              </p:cNvSpPr>
              <p:nvPr/>
            </p:nvSpPr>
            <p:spPr bwMode="auto">
              <a:xfrm>
                <a:off x="4096" y="371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0" name="Oval 650"/>
              <p:cNvSpPr>
                <a:spLocks noChangeArrowheads="1"/>
              </p:cNvSpPr>
              <p:nvPr/>
            </p:nvSpPr>
            <p:spPr bwMode="auto">
              <a:xfrm>
                <a:off x="4112" y="371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1" name="Oval 651"/>
              <p:cNvSpPr>
                <a:spLocks noChangeArrowheads="1"/>
              </p:cNvSpPr>
              <p:nvPr/>
            </p:nvSpPr>
            <p:spPr bwMode="auto">
              <a:xfrm>
                <a:off x="4128" y="372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2" name="Oval 652"/>
              <p:cNvSpPr>
                <a:spLocks noChangeArrowheads="1"/>
              </p:cNvSpPr>
              <p:nvPr/>
            </p:nvSpPr>
            <p:spPr bwMode="auto">
              <a:xfrm>
                <a:off x="4136" y="372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3" name="Oval 653"/>
              <p:cNvSpPr>
                <a:spLocks noChangeArrowheads="1"/>
              </p:cNvSpPr>
              <p:nvPr/>
            </p:nvSpPr>
            <p:spPr bwMode="auto">
              <a:xfrm>
                <a:off x="4152" y="374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4" name="Oval 654"/>
              <p:cNvSpPr>
                <a:spLocks noChangeArrowheads="1"/>
              </p:cNvSpPr>
              <p:nvPr/>
            </p:nvSpPr>
            <p:spPr bwMode="auto">
              <a:xfrm>
                <a:off x="4160" y="377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5" name="Oval 655"/>
              <p:cNvSpPr>
                <a:spLocks noChangeArrowheads="1"/>
              </p:cNvSpPr>
              <p:nvPr/>
            </p:nvSpPr>
            <p:spPr bwMode="auto">
              <a:xfrm>
                <a:off x="4176" y="375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6" name="Oval 656"/>
              <p:cNvSpPr>
                <a:spLocks noChangeArrowheads="1"/>
              </p:cNvSpPr>
              <p:nvPr/>
            </p:nvSpPr>
            <p:spPr bwMode="auto">
              <a:xfrm>
                <a:off x="4192" y="377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7" name="Oval 657"/>
              <p:cNvSpPr>
                <a:spLocks noChangeArrowheads="1"/>
              </p:cNvSpPr>
              <p:nvPr/>
            </p:nvSpPr>
            <p:spPr bwMode="auto">
              <a:xfrm>
                <a:off x="4200" y="378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8" name="Oval 658"/>
              <p:cNvSpPr>
                <a:spLocks noChangeArrowheads="1"/>
              </p:cNvSpPr>
              <p:nvPr/>
            </p:nvSpPr>
            <p:spPr bwMode="auto">
              <a:xfrm>
                <a:off x="4216" y="379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9" name="Oval 659"/>
              <p:cNvSpPr>
                <a:spLocks noChangeArrowheads="1"/>
              </p:cNvSpPr>
              <p:nvPr/>
            </p:nvSpPr>
            <p:spPr bwMode="auto">
              <a:xfrm>
                <a:off x="4224" y="379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0" name="Oval 660"/>
              <p:cNvSpPr>
                <a:spLocks noChangeArrowheads="1"/>
              </p:cNvSpPr>
              <p:nvPr/>
            </p:nvSpPr>
            <p:spPr bwMode="auto">
              <a:xfrm>
                <a:off x="4240" y="380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1" name="Oval 661"/>
              <p:cNvSpPr>
                <a:spLocks noChangeArrowheads="1"/>
              </p:cNvSpPr>
              <p:nvPr/>
            </p:nvSpPr>
            <p:spPr bwMode="auto">
              <a:xfrm>
                <a:off x="4256" y="381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2" name="Oval 662"/>
              <p:cNvSpPr>
                <a:spLocks noChangeArrowheads="1"/>
              </p:cNvSpPr>
              <p:nvPr/>
            </p:nvSpPr>
            <p:spPr bwMode="auto">
              <a:xfrm>
                <a:off x="4264" y="383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3" name="Oval 663"/>
              <p:cNvSpPr>
                <a:spLocks noChangeArrowheads="1"/>
              </p:cNvSpPr>
              <p:nvPr/>
            </p:nvSpPr>
            <p:spPr bwMode="auto">
              <a:xfrm>
                <a:off x="4280" y="384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4" name="Oval 664"/>
              <p:cNvSpPr>
                <a:spLocks noChangeArrowheads="1"/>
              </p:cNvSpPr>
              <p:nvPr/>
            </p:nvSpPr>
            <p:spPr bwMode="auto">
              <a:xfrm>
                <a:off x="4288" y="385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5" name="Oval 665"/>
              <p:cNvSpPr>
                <a:spLocks noChangeArrowheads="1"/>
              </p:cNvSpPr>
              <p:nvPr/>
            </p:nvSpPr>
            <p:spPr bwMode="auto">
              <a:xfrm>
                <a:off x="4304" y="386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6" name="Oval 666"/>
              <p:cNvSpPr>
                <a:spLocks noChangeArrowheads="1"/>
              </p:cNvSpPr>
              <p:nvPr/>
            </p:nvSpPr>
            <p:spPr bwMode="auto">
              <a:xfrm>
                <a:off x="4320" y="386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7" name="Oval 667"/>
              <p:cNvSpPr>
                <a:spLocks noChangeArrowheads="1"/>
              </p:cNvSpPr>
              <p:nvPr/>
            </p:nvSpPr>
            <p:spPr bwMode="auto">
              <a:xfrm>
                <a:off x="4328" y="386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8" name="Oval 668"/>
              <p:cNvSpPr>
                <a:spLocks noChangeArrowheads="1"/>
              </p:cNvSpPr>
              <p:nvPr/>
            </p:nvSpPr>
            <p:spPr bwMode="auto">
              <a:xfrm>
                <a:off x="4344" y="389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9" name="Oval 669"/>
              <p:cNvSpPr>
                <a:spLocks noChangeArrowheads="1"/>
              </p:cNvSpPr>
              <p:nvPr/>
            </p:nvSpPr>
            <p:spPr bwMode="auto">
              <a:xfrm>
                <a:off x="4360" y="389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90" name="Oval 670"/>
              <p:cNvSpPr>
                <a:spLocks noChangeArrowheads="1"/>
              </p:cNvSpPr>
              <p:nvPr/>
            </p:nvSpPr>
            <p:spPr bwMode="auto">
              <a:xfrm>
                <a:off x="4368" y="390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91" name="Oval 671"/>
              <p:cNvSpPr>
                <a:spLocks noChangeArrowheads="1"/>
              </p:cNvSpPr>
              <p:nvPr/>
            </p:nvSpPr>
            <p:spPr bwMode="auto">
              <a:xfrm>
                <a:off x="4384" y="393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92" name="Oval 672"/>
              <p:cNvSpPr>
                <a:spLocks noChangeArrowheads="1"/>
              </p:cNvSpPr>
              <p:nvPr/>
            </p:nvSpPr>
            <p:spPr bwMode="auto">
              <a:xfrm>
                <a:off x="4392" y="392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93" name="Oval 673"/>
              <p:cNvSpPr>
                <a:spLocks noChangeArrowheads="1"/>
              </p:cNvSpPr>
              <p:nvPr/>
            </p:nvSpPr>
            <p:spPr bwMode="auto">
              <a:xfrm>
                <a:off x="4408" y="396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94" name="Oval 674"/>
              <p:cNvSpPr>
                <a:spLocks noChangeArrowheads="1"/>
              </p:cNvSpPr>
              <p:nvPr/>
            </p:nvSpPr>
            <p:spPr bwMode="auto">
              <a:xfrm>
                <a:off x="4424" y="395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95" name="Oval 675"/>
              <p:cNvSpPr>
                <a:spLocks noChangeArrowheads="1"/>
              </p:cNvSpPr>
              <p:nvPr/>
            </p:nvSpPr>
            <p:spPr bwMode="auto">
              <a:xfrm>
                <a:off x="4432" y="397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96" name="AutoShape 676"/>
              <p:cNvSpPr>
                <a:spLocks noChangeArrowheads="1"/>
              </p:cNvSpPr>
              <p:nvPr/>
            </p:nvSpPr>
            <p:spPr bwMode="auto">
              <a:xfrm>
                <a:off x="4256" y="381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97" name="AutoShape 677"/>
              <p:cNvSpPr>
                <a:spLocks noChangeArrowheads="1"/>
              </p:cNvSpPr>
              <p:nvPr/>
            </p:nvSpPr>
            <p:spPr bwMode="auto">
              <a:xfrm>
                <a:off x="4272" y="383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98" name="AutoShape 678"/>
              <p:cNvSpPr>
                <a:spLocks noChangeArrowheads="1"/>
              </p:cNvSpPr>
              <p:nvPr/>
            </p:nvSpPr>
            <p:spPr bwMode="auto">
              <a:xfrm>
                <a:off x="4296" y="384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99" name="AutoShape 679"/>
              <p:cNvSpPr>
                <a:spLocks noChangeArrowheads="1"/>
              </p:cNvSpPr>
              <p:nvPr/>
            </p:nvSpPr>
            <p:spPr bwMode="auto">
              <a:xfrm>
                <a:off x="4312" y="385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00" name="AutoShape 680"/>
              <p:cNvSpPr>
                <a:spLocks noChangeArrowheads="1"/>
              </p:cNvSpPr>
              <p:nvPr/>
            </p:nvSpPr>
            <p:spPr bwMode="auto">
              <a:xfrm>
                <a:off x="4328" y="387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grpSp>
        <p:grpSp>
          <p:nvGrpSpPr>
            <p:cNvPr id="5801" name="Group 681"/>
            <p:cNvGrpSpPr>
              <a:grpSpLocks/>
            </p:cNvGrpSpPr>
            <p:nvPr/>
          </p:nvGrpSpPr>
          <p:grpSpPr bwMode="auto">
            <a:xfrm>
              <a:off x="4344" y="3887"/>
              <a:ext cx="656" cy="512"/>
              <a:chOff x="4344" y="3887"/>
              <a:chExt cx="656" cy="512"/>
            </a:xfrm>
          </p:grpSpPr>
          <p:sp>
            <p:nvSpPr>
              <p:cNvPr id="5802" name="AutoShape 682"/>
              <p:cNvSpPr>
                <a:spLocks noChangeArrowheads="1"/>
              </p:cNvSpPr>
              <p:nvPr/>
            </p:nvSpPr>
            <p:spPr bwMode="auto">
              <a:xfrm>
                <a:off x="4344" y="388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03" name="AutoShape 683"/>
              <p:cNvSpPr>
                <a:spLocks noChangeArrowheads="1"/>
              </p:cNvSpPr>
              <p:nvPr/>
            </p:nvSpPr>
            <p:spPr bwMode="auto">
              <a:xfrm>
                <a:off x="4360" y="389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04" name="AutoShape 684"/>
              <p:cNvSpPr>
                <a:spLocks noChangeArrowheads="1"/>
              </p:cNvSpPr>
              <p:nvPr/>
            </p:nvSpPr>
            <p:spPr bwMode="auto">
              <a:xfrm>
                <a:off x="4368" y="39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05" name="AutoShape 685"/>
              <p:cNvSpPr>
                <a:spLocks noChangeArrowheads="1"/>
              </p:cNvSpPr>
              <p:nvPr/>
            </p:nvSpPr>
            <p:spPr bwMode="auto">
              <a:xfrm>
                <a:off x="4384" y="39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06" name="AutoShape 686"/>
              <p:cNvSpPr>
                <a:spLocks noChangeArrowheads="1"/>
              </p:cNvSpPr>
              <p:nvPr/>
            </p:nvSpPr>
            <p:spPr bwMode="auto">
              <a:xfrm>
                <a:off x="4392" y="39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07" name="AutoShape 687"/>
              <p:cNvSpPr>
                <a:spLocks noChangeArrowheads="1"/>
              </p:cNvSpPr>
              <p:nvPr/>
            </p:nvSpPr>
            <p:spPr bwMode="auto">
              <a:xfrm>
                <a:off x="4400" y="39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08" name="AutoShape 688"/>
              <p:cNvSpPr>
                <a:spLocks noChangeArrowheads="1"/>
              </p:cNvSpPr>
              <p:nvPr/>
            </p:nvSpPr>
            <p:spPr bwMode="auto">
              <a:xfrm>
                <a:off x="4408" y="396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09" name="AutoShape 689"/>
              <p:cNvSpPr>
                <a:spLocks noChangeArrowheads="1"/>
              </p:cNvSpPr>
              <p:nvPr/>
            </p:nvSpPr>
            <p:spPr bwMode="auto">
              <a:xfrm>
                <a:off x="4416" y="398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0" name="AutoShape 690"/>
              <p:cNvSpPr>
                <a:spLocks noChangeArrowheads="1"/>
              </p:cNvSpPr>
              <p:nvPr/>
            </p:nvSpPr>
            <p:spPr bwMode="auto">
              <a:xfrm>
                <a:off x="4432" y="399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1" name="AutoShape 691"/>
              <p:cNvSpPr>
                <a:spLocks noChangeArrowheads="1"/>
              </p:cNvSpPr>
              <p:nvPr/>
            </p:nvSpPr>
            <p:spPr bwMode="auto">
              <a:xfrm>
                <a:off x="4440" y="400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2" name="AutoShape 692"/>
              <p:cNvSpPr>
                <a:spLocks noChangeArrowheads="1"/>
              </p:cNvSpPr>
              <p:nvPr/>
            </p:nvSpPr>
            <p:spPr bwMode="auto">
              <a:xfrm>
                <a:off x="4448" y="402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3" name="AutoShape 693"/>
              <p:cNvSpPr>
                <a:spLocks noChangeArrowheads="1"/>
              </p:cNvSpPr>
              <p:nvPr/>
            </p:nvSpPr>
            <p:spPr bwMode="auto">
              <a:xfrm>
                <a:off x="4448" y="403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4" name="AutoShape 694"/>
              <p:cNvSpPr>
                <a:spLocks noChangeArrowheads="1"/>
              </p:cNvSpPr>
              <p:nvPr/>
            </p:nvSpPr>
            <p:spPr bwMode="auto">
              <a:xfrm>
                <a:off x="4456" y="404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5" name="AutoShape 695"/>
              <p:cNvSpPr>
                <a:spLocks noChangeArrowheads="1"/>
              </p:cNvSpPr>
              <p:nvPr/>
            </p:nvSpPr>
            <p:spPr bwMode="auto">
              <a:xfrm>
                <a:off x="4464" y="406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6" name="AutoShape 696"/>
              <p:cNvSpPr>
                <a:spLocks noChangeArrowheads="1"/>
              </p:cNvSpPr>
              <p:nvPr/>
            </p:nvSpPr>
            <p:spPr bwMode="auto">
              <a:xfrm>
                <a:off x="4472" y="407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7" name="AutoShape 697"/>
              <p:cNvSpPr>
                <a:spLocks noChangeArrowheads="1"/>
              </p:cNvSpPr>
              <p:nvPr/>
            </p:nvSpPr>
            <p:spPr bwMode="auto">
              <a:xfrm>
                <a:off x="4480" y="407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8" name="AutoShape 698"/>
              <p:cNvSpPr>
                <a:spLocks noChangeArrowheads="1"/>
              </p:cNvSpPr>
              <p:nvPr/>
            </p:nvSpPr>
            <p:spPr bwMode="auto">
              <a:xfrm>
                <a:off x="4488" y="409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9" name="AutoShape 699"/>
              <p:cNvSpPr>
                <a:spLocks noChangeArrowheads="1"/>
              </p:cNvSpPr>
              <p:nvPr/>
            </p:nvSpPr>
            <p:spPr bwMode="auto">
              <a:xfrm>
                <a:off x="4488" y="41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0" name="AutoShape 700"/>
              <p:cNvSpPr>
                <a:spLocks noChangeArrowheads="1"/>
              </p:cNvSpPr>
              <p:nvPr/>
            </p:nvSpPr>
            <p:spPr bwMode="auto">
              <a:xfrm>
                <a:off x="4496" y="41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1" name="AutoShape 701"/>
              <p:cNvSpPr>
                <a:spLocks noChangeArrowheads="1"/>
              </p:cNvSpPr>
              <p:nvPr/>
            </p:nvSpPr>
            <p:spPr bwMode="auto">
              <a:xfrm>
                <a:off x="4504" y="41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2" name="AutoShape 702"/>
              <p:cNvSpPr>
                <a:spLocks noChangeArrowheads="1"/>
              </p:cNvSpPr>
              <p:nvPr/>
            </p:nvSpPr>
            <p:spPr bwMode="auto">
              <a:xfrm>
                <a:off x="4512" y="41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3" name="AutoShape 703"/>
              <p:cNvSpPr>
                <a:spLocks noChangeArrowheads="1"/>
              </p:cNvSpPr>
              <p:nvPr/>
            </p:nvSpPr>
            <p:spPr bwMode="auto">
              <a:xfrm>
                <a:off x="4520" y="41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4" name="AutoShape 704"/>
              <p:cNvSpPr>
                <a:spLocks noChangeArrowheads="1"/>
              </p:cNvSpPr>
              <p:nvPr/>
            </p:nvSpPr>
            <p:spPr bwMode="auto">
              <a:xfrm>
                <a:off x="4520" y="415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5" name="AutoShape 705"/>
              <p:cNvSpPr>
                <a:spLocks noChangeArrowheads="1"/>
              </p:cNvSpPr>
              <p:nvPr/>
            </p:nvSpPr>
            <p:spPr bwMode="auto">
              <a:xfrm>
                <a:off x="4528" y="415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6" name="AutoShape 706"/>
              <p:cNvSpPr>
                <a:spLocks noChangeArrowheads="1"/>
              </p:cNvSpPr>
              <p:nvPr/>
            </p:nvSpPr>
            <p:spPr bwMode="auto">
              <a:xfrm>
                <a:off x="4536" y="415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7" name="AutoShape 707"/>
              <p:cNvSpPr>
                <a:spLocks noChangeArrowheads="1"/>
              </p:cNvSpPr>
              <p:nvPr/>
            </p:nvSpPr>
            <p:spPr bwMode="auto">
              <a:xfrm>
                <a:off x="4536" y="416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8" name="AutoShape 708"/>
              <p:cNvSpPr>
                <a:spLocks noChangeArrowheads="1"/>
              </p:cNvSpPr>
              <p:nvPr/>
            </p:nvSpPr>
            <p:spPr bwMode="auto">
              <a:xfrm>
                <a:off x="4544" y="416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9" name="AutoShape 709"/>
              <p:cNvSpPr>
                <a:spLocks noChangeArrowheads="1"/>
              </p:cNvSpPr>
              <p:nvPr/>
            </p:nvSpPr>
            <p:spPr bwMode="auto">
              <a:xfrm>
                <a:off x="4544" y="417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0" name="AutoShape 710"/>
              <p:cNvSpPr>
                <a:spLocks noChangeArrowheads="1"/>
              </p:cNvSpPr>
              <p:nvPr/>
            </p:nvSpPr>
            <p:spPr bwMode="auto">
              <a:xfrm>
                <a:off x="4552" y="418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1" name="AutoShape 711"/>
              <p:cNvSpPr>
                <a:spLocks noChangeArrowheads="1"/>
              </p:cNvSpPr>
              <p:nvPr/>
            </p:nvSpPr>
            <p:spPr bwMode="auto">
              <a:xfrm>
                <a:off x="4552" y="419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2" name="AutoShape 712"/>
              <p:cNvSpPr>
                <a:spLocks noChangeArrowheads="1"/>
              </p:cNvSpPr>
              <p:nvPr/>
            </p:nvSpPr>
            <p:spPr bwMode="auto">
              <a:xfrm>
                <a:off x="4560" y="419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3" name="AutoShape 713"/>
              <p:cNvSpPr>
                <a:spLocks noChangeArrowheads="1"/>
              </p:cNvSpPr>
              <p:nvPr/>
            </p:nvSpPr>
            <p:spPr bwMode="auto">
              <a:xfrm>
                <a:off x="4560" y="419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4" name="AutoShape 714"/>
              <p:cNvSpPr>
                <a:spLocks noChangeArrowheads="1"/>
              </p:cNvSpPr>
              <p:nvPr/>
            </p:nvSpPr>
            <p:spPr bwMode="auto">
              <a:xfrm>
                <a:off x="4568" y="419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5" name="AutoShape 715"/>
              <p:cNvSpPr>
                <a:spLocks noChangeArrowheads="1"/>
              </p:cNvSpPr>
              <p:nvPr/>
            </p:nvSpPr>
            <p:spPr bwMode="auto">
              <a:xfrm>
                <a:off x="4568" y="420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6" name="AutoShape 716"/>
              <p:cNvSpPr>
                <a:spLocks noChangeArrowheads="1"/>
              </p:cNvSpPr>
              <p:nvPr/>
            </p:nvSpPr>
            <p:spPr bwMode="auto">
              <a:xfrm>
                <a:off x="4576" y="420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7" name="AutoShape 717"/>
              <p:cNvSpPr>
                <a:spLocks noChangeArrowheads="1"/>
              </p:cNvSpPr>
              <p:nvPr/>
            </p:nvSpPr>
            <p:spPr bwMode="auto">
              <a:xfrm>
                <a:off x="4576" y="421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8" name="AutoShape 718"/>
              <p:cNvSpPr>
                <a:spLocks noChangeArrowheads="1"/>
              </p:cNvSpPr>
              <p:nvPr/>
            </p:nvSpPr>
            <p:spPr bwMode="auto">
              <a:xfrm>
                <a:off x="4584" y="420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9" name="AutoShape 719"/>
              <p:cNvSpPr>
                <a:spLocks noChangeArrowheads="1"/>
              </p:cNvSpPr>
              <p:nvPr/>
            </p:nvSpPr>
            <p:spPr bwMode="auto">
              <a:xfrm>
                <a:off x="4584" y="421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0" name="AutoShape 720"/>
              <p:cNvSpPr>
                <a:spLocks noChangeArrowheads="1"/>
              </p:cNvSpPr>
              <p:nvPr/>
            </p:nvSpPr>
            <p:spPr bwMode="auto">
              <a:xfrm>
                <a:off x="4584" y="423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1" name="AutoShape 721"/>
              <p:cNvSpPr>
                <a:spLocks noChangeArrowheads="1"/>
              </p:cNvSpPr>
              <p:nvPr/>
            </p:nvSpPr>
            <p:spPr bwMode="auto">
              <a:xfrm>
                <a:off x="4592" y="422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2" name="AutoShape 722"/>
              <p:cNvSpPr>
                <a:spLocks noChangeArrowheads="1"/>
              </p:cNvSpPr>
              <p:nvPr/>
            </p:nvSpPr>
            <p:spPr bwMode="auto">
              <a:xfrm>
                <a:off x="4592" y="423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3" name="AutoShape 723"/>
              <p:cNvSpPr>
                <a:spLocks noChangeArrowheads="1"/>
              </p:cNvSpPr>
              <p:nvPr/>
            </p:nvSpPr>
            <p:spPr bwMode="auto">
              <a:xfrm>
                <a:off x="4600" y="423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4" name="AutoShape 724"/>
              <p:cNvSpPr>
                <a:spLocks noChangeArrowheads="1"/>
              </p:cNvSpPr>
              <p:nvPr/>
            </p:nvSpPr>
            <p:spPr bwMode="auto">
              <a:xfrm>
                <a:off x="4600" y="423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5" name="AutoShape 725"/>
              <p:cNvSpPr>
                <a:spLocks noChangeArrowheads="1"/>
              </p:cNvSpPr>
              <p:nvPr/>
            </p:nvSpPr>
            <p:spPr bwMode="auto">
              <a:xfrm>
                <a:off x="4608" y="424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6" name="AutoShape 726"/>
              <p:cNvSpPr>
                <a:spLocks noChangeArrowheads="1"/>
              </p:cNvSpPr>
              <p:nvPr/>
            </p:nvSpPr>
            <p:spPr bwMode="auto">
              <a:xfrm>
                <a:off x="4608" y="425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7" name="AutoShape 727"/>
              <p:cNvSpPr>
                <a:spLocks noChangeArrowheads="1"/>
              </p:cNvSpPr>
              <p:nvPr/>
            </p:nvSpPr>
            <p:spPr bwMode="auto">
              <a:xfrm>
                <a:off x="4616" y="425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8" name="AutoShape 728"/>
              <p:cNvSpPr>
                <a:spLocks noChangeArrowheads="1"/>
              </p:cNvSpPr>
              <p:nvPr/>
            </p:nvSpPr>
            <p:spPr bwMode="auto">
              <a:xfrm>
                <a:off x="4616" y="426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9" name="AutoShape 729"/>
              <p:cNvSpPr>
                <a:spLocks noChangeArrowheads="1"/>
              </p:cNvSpPr>
              <p:nvPr/>
            </p:nvSpPr>
            <p:spPr bwMode="auto">
              <a:xfrm>
                <a:off x="4624" y="426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0" name="AutoShape 730"/>
              <p:cNvSpPr>
                <a:spLocks noChangeArrowheads="1"/>
              </p:cNvSpPr>
              <p:nvPr/>
            </p:nvSpPr>
            <p:spPr bwMode="auto">
              <a:xfrm>
                <a:off x="4624" y="427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1" name="AutoShape 731"/>
              <p:cNvSpPr>
                <a:spLocks noChangeArrowheads="1"/>
              </p:cNvSpPr>
              <p:nvPr/>
            </p:nvSpPr>
            <p:spPr bwMode="auto">
              <a:xfrm>
                <a:off x="4632" y="426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2" name="AutoShape 732"/>
              <p:cNvSpPr>
                <a:spLocks noChangeArrowheads="1"/>
              </p:cNvSpPr>
              <p:nvPr/>
            </p:nvSpPr>
            <p:spPr bwMode="auto">
              <a:xfrm>
                <a:off x="4640" y="427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3" name="AutoShape 733"/>
              <p:cNvSpPr>
                <a:spLocks noChangeArrowheads="1"/>
              </p:cNvSpPr>
              <p:nvPr/>
            </p:nvSpPr>
            <p:spPr bwMode="auto">
              <a:xfrm>
                <a:off x="4640" y="427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4" name="AutoShape 734"/>
              <p:cNvSpPr>
                <a:spLocks noChangeArrowheads="1"/>
              </p:cNvSpPr>
              <p:nvPr/>
            </p:nvSpPr>
            <p:spPr bwMode="auto">
              <a:xfrm>
                <a:off x="4640" y="428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5" name="AutoShape 735"/>
              <p:cNvSpPr>
                <a:spLocks noChangeArrowheads="1"/>
              </p:cNvSpPr>
              <p:nvPr/>
            </p:nvSpPr>
            <p:spPr bwMode="auto">
              <a:xfrm>
                <a:off x="4648" y="428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6" name="AutoShape 736"/>
              <p:cNvSpPr>
                <a:spLocks noChangeArrowheads="1"/>
              </p:cNvSpPr>
              <p:nvPr/>
            </p:nvSpPr>
            <p:spPr bwMode="auto">
              <a:xfrm>
                <a:off x="4656" y="429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7" name="AutoShape 737"/>
              <p:cNvSpPr>
                <a:spLocks noChangeArrowheads="1"/>
              </p:cNvSpPr>
              <p:nvPr/>
            </p:nvSpPr>
            <p:spPr bwMode="auto">
              <a:xfrm>
                <a:off x="4664" y="430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8" name="AutoShape 738"/>
              <p:cNvSpPr>
                <a:spLocks noChangeArrowheads="1"/>
              </p:cNvSpPr>
              <p:nvPr/>
            </p:nvSpPr>
            <p:spPr bwMode="auto">
              <a:xfrm>
                <a:off x="4664" y="429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9" name="AutoShape 739"/>
              <p:cNvSpPr>
                <a:spLocks noChangeArrowheads="1"/>
              </p:cNvSpPr>
              <p:nvPr/>
            </p:nvSpPr>
            <p:spPr bwMode="auto">
              <a:xfrm>
                <a:off x="4672" y="43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0" name="AutoShape 740"/>
              <p:cNvSpPr>
                <a:spLocks noChangeArrowheads="1"/>
              </p:cNvSpPr>
              <p:nvPr/>
            </p:nvSpPr>
            <p:spPr bwMode="auto">
              <a:xfrm>
                <a:off x="4672" y="429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1" name="AutoShape 741"/>
              <p:cNvSpPr>
                <a:spLocks noChangeArrowheads="1"/>
              </p:cNvSpPr>
              <p:nvPr/>
            </p:nvSpPr>
            <p:spPr bwMode="auto">
              <a:xfrm>
                <a:off x="4672" y="43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2" name="AutoShape 742"/>
              <p:cNvSpPr>
                <a:spLocks noChangeArrowheads="1"/>
              </p:cNvSpPr>
              <p:nvPr/>
            </p:nvSpPr>
            <p:spPr bwMode="auto">
              <a:xfrm>
                <a:off x="4672" y="430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3" name="AutoShape 743"/>
              <p:cNvSpPr>
                <a:spLocks noChangeArrowheads="1"/>
              </p:cNvSpPr>
              <p:nvPr/>
            </p:nvSpPr>
            <p:spPr bwMode="auto">
              <a:xfrm>
                <a:off x="4680" y="430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4" name="AutoShape 744"/>
              <p:cNvSpPr>
                <a:spLocks noChangeArrowheads="1"/>
              </p:cNvSpPr>
              <p:nvPr/>
            </p:nvSpPr>
            <p:spPr bwMode="auto">
              <a:xfrm>
                <a:off x="4680" y="43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5" name="AutoShape 745"/>
              <p:cNvSpPr>
                <a:spLocks noChangeArrowheads="1"/>
              </p:cNvSpPr>
              <p:nvPr/>
            </p:nvSpPr>
            <p:spPr bwMode="auto">
              <a:xfrm>
                <a:off x="4688" y="430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6" name="AutoShape 746"/>
              <p:cNvSpPr>
                <a:spLocks noChangeArrowheads="1"/>
              </p:cNvSpPr>
              <p:nvPr/>
            </p:nvSpPr>
            <p:spPr bwMode="auto">
              <a:xfrm>
                <a:off x="4688" y="43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7" name="AutoShape 747"/>
              <p:cNvSpPr>
                <a:spLocks noChangeArrowheads="1"/>
              </p:cNvSpPr>
              <p:nvPr/>
            </p:nvSpPr>
            <p:spPr bwMode="auto">
              <a:xfrm>
                <a:off x="4696" y="43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8" name="AutoShape 748"/>
              <p:cNvSpPr>
                <a:spLocks noChangeArrowheads="1"/>
              </p:cNvSpPr>
              <p:nvPr/>
            </p:nvSpPr>
            <p:spPr bwMode="auto">
              <a:xfrm>
                <a:off x="4696"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9" name="AutoShape 749"/>
              <p:cNvSpPr>
                <a:spLocks noChangeArrowheads="1"/>
              </p:cNvSpPr>
              <p:nvPr/>
            </p:nvSpPr>
            <p:spPr bwMode="auto">
              <a:xfrm>
                <a:off x="4696"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0" name="AutoShape 750"/>
              <p:cNvSpPr>
                <a:spLocks noChangeArrowheads="1"/>
              </p:cNvSpPr>
              <p:nvPr/>
            </p:nvSpPr>
            <p:spPr bwMode="auto">
              <a:xfrm>
                <a:off x="4696" y="43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1" name="AutoShape 751"/>
              <p:cNvSpPr>
                <a:spLocks noChangeArrowheads="1"/>
              </p:cNvSpPr>
              <p:nvPr/>
            </p:nvSpPr>
            <p:spPr bwMode="auto">
              <a:xfrm>
                <a:off x="4704" y="43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2" name="AutoShape 752"/>
              <p:cNvSpPr>
                <a:spLocks noChangeArrowheads="1"/>
              </p:cNvSpPr>
              <p:nvPr/>
            </p:nvSpPr>
            <p:spPr bwMode="auto">
              <a:xfrm>
                <a:off x="4704"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3" name="AutoShape 753"/>
              <p:cNvSpPr>
                <a:spLocks noChangeArrowheads="1"/>
              </p:cNvSpPr>
              <p:nvPr/>
            </p:nvSpPr>
            <p:spPr bwMode="auto">
              <a:xfrm>
                <a:off x="4704" y="43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4" name="AutoShape 754"/>
              <p:cNvSpPr>
                <a:spLocks noChangeArrowheads="1"/>
              </p:cNvSpPr>
              <p:nvPr/>
            </p:nvSpPr>
            <p:spPr bwMode="auto">
              <a:xfrm>
                <a:off x="4712"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5" name="AutoShape 755"/>
              <p:cNvSpPr>
                <a:spLocks noChangeArrowheads="1"/>
              </p:cNvSpPr>
              <p:nvPr/>
            </p:nvSpPr>
            <p:spPr bwMode="auto">
              <a:xfrm>
                <a:off x="4712" y="43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6" name="AutoShape 756"/>
              <p:cNvSpPr>
                <a:spLocks noChangeArrowheads="1"/>
              </p:cNvSpPr>
              <p:nvPr/>
            </p:nvSpPr>
            <p:spPr bwMode="auto">
              <a:xfrm>
                <a:off x="4712"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7" name="AutoShape 757"/>
              <p:cNvSpPr>
                <a:spLocks noChangeArrowheads="1"/>
              </p:cNvSpPr>
              <p:nvPr/>
            </p:nvSpPr>
            <p:spPr bwMode="auto">
              <a:xfrm>
                <a:off x="471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8" name="AutoShape 758"/>
              <p:cNvSpPr>
                <a:spLocks noChangeArrowheads="1"/>
              </p:cNvSpPr>
              <p:nvPr/>
            </p:nvSpPr>
            <p:spPr bwMode="auto">
              <a:xfrm>
                <a:off x="4720"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9" name="AutoShape 759"/>
              <p:cNvSpPr>
                <a:spLocks noChangeArrowheads="1"/>
              </p:cNvSpPr>
              <p:nvPr/>
            </p:nvSpPr>
            <p:spPr bwMode="auto">
              <a:xfrm>
                <a:off x="4720"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0" name="AutoShape 760"/>
              <p:cNvSpPr>
                <a:spLocks noChangeArrowheads="1"/>
              </p:cNvSpPr>
              <p:nvPr/>
            </p:nvSpPr>
            <p:spPr bwMode="auto">
              <a:xfrm>
                <a:off x="4720"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1" name="AutoShape 761"/>
              <p:cNvSpPr>
                <a:spLocks noChangeArrowheads="1"/>
              </p:cNvSpPr>
              <p:nvPr/>
            </p:nvSpPr>
            <p:spPr bwMode="auto">
              <a:xfrm>
                <a:off x="4720"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2" name="AutoShape 762"/>
              <p:cNvSpPr>
                <a:spLocks noChangeArrowheads="1"/>
              </p:cNvSpPr>
              <p:nvPr/>
            </p:nvSpPr>
            <p:spPr bwMode="auto">
              <a:xfrm>
                <a:off x="4728"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3" name="AutoShape 763"/>
              <p:cNvSpPr>
                <a:spLocks noChangeArrowheads="1"/>
              </p:cNvSpPr>
              <p:nvPr/>
            </p:nvSpPr>
            <p:spPr bwMode="auto">
              <a:xfrm>
                <a:off x="4728"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4" name="AutoShape 764"/>
              <p:cNvSpPr>
                <a:spLocks noChangeArrowheads="1"/>
              </p:cNvSpPr>
              <p:nvPr/>
            </p:nvSpPr>
            <p:spPr bwMode="auto">
              <a:xfrm>
                <a:off x="4728"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5" name="AutoShape 765"/>
              <p:cNvSpPr>
                <a:spLocks noChangeArrowheads="1"/>
              </p:cNvSpPr>
              <p:nvPr/>
            </p:nvSpPr>
            <p:spPr bwMode="auto">
              <a:xfrm>
                <a:off x="4728"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6" name="AutoShape 766"/>
              <p:cNvSpPr>
                <a:spLocks noChangeArrowheads="1"/>
              </p:cNvSpPr>
              <p:nvPr/>
            </p:nvSpPr>
            <p:spPr bwMode="auto">
              <a:xfrm>
                <a:off x="4728"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7" name="AutoShape 767"/>
              <p:cNvSpPr>
                <a:spLocks noChangeArrowheads="1"/>
              </p:cNvSpPr>
              <p:nvPr/>
            </p:nvSpPr>
            <p:spPr bwMode="auto">
              <a:xfrm>
                <a:off x="4728"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8" name="AutoShape 768"/>
              <p:cNvSpPr>
                <a:spLocks noChangeArrowheads="1"/>
              </p:cNvSpPr>
              <p:nvPr/>
            </p:nvSpPr>
            <p:spPr bwMode="auto">
              <a:xfrm>
                <a:off x="4736"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9" name="AutoShape 769"/>
              <p:cNvSpPr>
                <a:spLocks noChangeArrowheads="1"/>
              </p:cNvSpPr>
              <p:nvPr/>
            </p:nvSpPr>
            <p:spPr bwMode="auto">
              <a:xfrm>
                <a:off x="4736"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0" name="AutoShape 770"/>
              <p:cNvSpPr>
                <a:spLocks noChangeArrowheads="1"/>
              </p:cNvSpPr>
              <p:nvPr/>
            </p:nvSpPr>
            <p:spPr bwMode="auto">
              <a:xfrm>
                <a:off x="4736"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1" name="AutoShape 771"/>
              <p:cNvSpPr>
                <a:spLocks noChangeArrowheads="1"/>
              </p:cNvSpPr>
              <p:nvPr/>
            </p:nvSpPr>
            <p:spPr bwMode="auto">
              <a:xfrm>
                <a:off x="4744"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2" name="AutoShape 772"/>
              <p:cNvSpPr>
                <a:spLocks noChangeArrowheads="1"/>
              </p:cNvSpPr>
              <p:nvPr/>
            </p:nvSpPr>
            <p:spPr bwMode="auto">
              <a:xfrm>
                <a:off x="4744"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3" name="AutoShape 773"/>
              <p:cNvSpPr>
                <a:spLocks noChangeArrowheads="1"/>
              </p:cNvSpPr>
              <p:nvPr/>
            </p:nvSpPr>
            <p:spPr bwMode="auto">
              <a:xfrm>
                <a:off x="4744"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4" name="AutoShape 774"/>
              <p:cNvSpPr>
                <a:spLocks noChangeArrowheads="1"/>
              </p:cNvSpPr>
              <p:nvPr/>
            </p:nvSpPr>
            <p:spPr bwMode="auto">
              <a:xfrm>
                <a:off x="4744"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5" name="AutoShape 775"/>
              <p:cNvSpPr>
                <a:spLocks noChangeArrowheads="1"/>
              </p:cNvSpPr>
              <p:nvPr/>
            </p:nvSpPr>
            <p:spPr bwMode="auto">
              <a:xfrm>
                <a:off x="475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6" name="AutoShape 776"/>
              <p:cNvSpPr>
                <a:spLocks noChangeArrowheads="1"/>
              </p:cNvSpPr>
              <p:nvPr/>
            </p:nvSpPr>
            <p:spPr bwMode="auto">
              <a:xfrm>
                <a:off x="4752"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7" name="AutoShape 777"/>
              <p:cNvSpPr>
                <a:spLocks noChangeArrowheads="1"/>
              </p:cNvSpPr>
              <p:nvPr/>
            </p:nvSpPr>
            <p:spPr bwMode="auto">
              <a:xfrm>
                <a:off x="475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8" name="AutoShape 778"/>
              <p:cNvSpPr>
                <a:spLocks noChangeArrowheads="1"/>
              </p:cNvSpPr>
              <p:nvPr/>
            </p:nvSpPr>
            <p:spPr bwMode="auto">
              <a:xfrm>
                <a:off x="4752"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9" name="AutoShape 779"/>
              <p:cNvSpPr>
                <a:spLocks noChangeArrowheads="1"/>
              </p:cNvSpPr>
              <p:nvPr/>
            </p:nvSpPr>
            <p:spPr bwMode="auto">
              <a:xfrm>
                <a:off x="475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0" name="AutoShape 780"/>
              <p:cNvSpPr>
                <a:spLocks noChangeArrowheads="1"/>
              </p:cNvSpPr>
              <p:nvPr/>
            </p:nvSpPr>
            <p:spPr bwMode="auto">
              <a:xfrm>
                <a:off x="4760"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1" name="AutoShape 781"/>
              <p:cNvSpPr>
                <a:spLocks noChangeArrowheads="1"/>
              </p:cNvSpPr>
              <p:nvPr/>
            </p:nvSpPr>
            <p:spPr bwMode="auto">
              <a:xfrm>
                <a:off x="4760"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2" name="AutoShape 782"/>
              <p:cNvSpPr>
                <a:spLocks noChangeArrowheads="1"/>
              </p:cNvSpPr>
              <p:nvPr/>
            </p:nvSpPr>
            <p:spPr bwMode="auto">
              <a:xfrm>
                <a:off x="4760"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3" name="AutoShape 783"/>
              <p:cNvSpPr>
                <a:spLocks noChangeArrowheads="1"/>
              </p:cNvSpPr>
              <p:nvPr/>
            </p:nvSpPr>
            <p:spPr bwMode="auto">
              <a:xfrm>
                <a:off x="4760"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4" name="AutoShape 784"/>
              <p:cNvSpPr>
                <a:spLocks noChangeArrowheads="1"/>
              </p:cNvSpPr>
              <p:nvPr/>
            </p:nvSpPr>
            <p:spPr bwMode="auto">
              <a:xfrm>
                <a:off x="4760"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5" name="AutoShape 785"/>
              <p:cNvSpPr>
                <a:spLocks noChangeArrowheads="1"/>
              </p:cNvSpPr>
              <p:nvPr/>
            </p:nvSpPr>
            <p:spPr bwMode="auto">
              <a:xfrm>
                <a:off x="4760"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6" name="AutoShape 786"/>
              <p:cNvSpPr>
                <a:spLocks noChangeArrowheads="1"/>
              </p:cNvSpPr>
              <p:nvPr/>
            </p:nvSpPr>
            <p:spPr bwMode="auto">
              <a:xfrm>
                <a:off x="4768" y="435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7" name="AutoShape 787"/>
              <p:cNvSpPr>
                <a:spLocks noChangeArrowheads="1"/>
              </p:cNvSpPr>
              <p:nvPr/>
            </p:nvSpPr>
            <p:spPr bwMode="auto">
              <a:xfrm>
                <a:off x="4768"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8" name="AutoShape 788"/>
              <p:cNvSpPr>
                <a:spLocks noChangeArrowheads="1"/>
              </p:cNvSpPr>
              <p:nvPr/>
            </p:nvSpPr>
            <p:spPr bwMode="auto">
              <a:xfrm>
                <a:off x="4768"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9" name="AutoShape 789"/>
              <p:cNvSpPr>
                <a:spLocks noChangeArrowheads="1"/>
              </p:cNvSpPr>
              <p:nvPr/>
            </p:nvSpPr>
            <p:spPr bwMode="auto">
              <a:xfrm>
                <a:off x="4768"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0" name="AutoShape 790"/>
              <p:cNvSpPr>
                <a:spLocks noChangeArrowheads="1"/>
              </p:cNvSpPr>
              <p:nvPr/>
            </p:nvSpPr>
            <p:spPr bwMode="auto">
              <a:xfrm>
                <a:off x="4776"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1" name="AutoShape 791"/>
              <p:cNvSpPr>
                <a:spLocks noChangeArrowheads="1"/>
              </p:cNvSpPr>
              <p:nvPr/>
            </p:nvSpPr>
            <p:spPr bwMode="auto">
              <a:xfrm>
                <a:off x="4776"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2" name="AutoShape 792"/>
              <p:cNvSpPr>
                <a:spLocks noChangeArrowheads="1"/>
              </p:cNvSpPr>
              <p:nvPr/>
            </p:nvSpPr>
            <p:spPr bwMode="auto">
              <a:xfrm>
                <a:off x="4776"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3" name="AutoShape 793"/>
              <p:cNvSpPr>
                <a:spLocks noChangeArrowheads="1"/>
              </p:cNvSpPr>
              <p:nvPr/>
            </p:nvSpPr>
            <p:spPr bwMode="auto">
              <a:xfrm>
                <a:off x="4776"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4" name="AutoShape 794"/>
              <p:cNvSpPr>
                <a:spLocks noChangeArrowheads="1"/>
              </p:cNvSpPr>
              <p:nvPr/>
            </p:nvSpPr>
            <p:spPr bwMode="auto">
              <a:xfrm>
                <a:off x="4776" y="435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5" name="AutoShape 795"/>
              <p:cNvSpPr>
                <a:spLocks noChangeArrowheads="1"/>
              </p:cNvSpPr>
              <p:nvPr/>
            </p:nvSpPr>
            <p:spPr bwMode="auto">
              <a:xfrm>
                <a:off x="4784"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6" name="AutoShape 796"/>
              <p:cNvSpPr>
                <a:spLocks noChangeArrowheads="1"/>
              </p:cNvSpPr>
              <p:nvPr/>
            </p:nvSpPr>
            <p:spPr bwMode="auto">
              <a:xfrm>
                <a:off x="4784"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7" name="AutoShape 797"/>
              <p:cNvSpPr>
                <a:spLocks noChangeArrowheads="1"/>
              </p:cNvSpPr>
              <p:nvPr/>
            </p:nvSpPr>
            <p:spPr bwMode="auto">
              <a:xfrm>
                <a:off x="4784"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8" name="AutoShape 798"/>
              <p:cNvSpPr>
                <a:spLocks noChangeArrowheads="1"/>
              </p:cNvSpPr>
              <p:nvPr/>
            </p:nvSpPr>
            <p:spPr bwMode="auto">
              <a:xfrm>
                <a:off x="4784" y="435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9" name="AutoShape 799"/>
              <p:cNvSpPr>
                <a:spLocks noChangeArrowheads="1"/>
              </p:cNvSpPr>
              <p:nvPr/>
            </p:nvSpPr>
            <p:spPr bwMode="auto">
              <a:xfrm>
                <a:off x="4784"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0" name="AutoShape 800"/>
              <p:cNvSpPr>
                <a:spLocks noChangeArrowheads="1"/>
              </p:cNvSpPr>
              <p:nvPr/>
            </p:nvSpPr>
            <p:spPr bwMode="auto">
              <a:xfrm>
                <a:off x="479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1" name="AutoShape 801"/>
              <p:cNvSpPr>
                <a:spLocks noChangeArrowheads="1"/>
              </p:cNvSpPr>
              <p:nvPr/>
            </p:nvSpPr>
            <p:spPr bwMode="auto">
              <a:xfrm>
                <a:off x="4792"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2" name="AutoShape 802"/>
              <p:cNvSpPr>
                <a:spLocks noChangeArrowheads="1"/>
              </p:cNvSpPr>
              <p:nvPr/>
            </p:nvSpPr>
            <p:spPr bwMode="auto">
              <a:xfrm>
                <a:off x="479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3" name="AutoShape 803"/>
              <p:cNvSpPr>
                <a:spLocks noChangeArrowheads="1"/>
              </p:cNvSpPr>
              <p:nvPr/>
            </p:nvSpPr>
            <p:spPr bwMode="auto">
              <a:xfrm>
                <a:off x="4792"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4" name="AutoShape 804"/>
              <p:cNvSpPr>
                <a:spLocks noChangeArrowheads="1"/>
              </p:cNvSpPr>
              <p:nvPr/>
            </p:nvSpPr>
            <p:spPr bwMode="auto">
              <a:xfrm>
                <a:off x="4792"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5" name="AutoShape 805"/>
              <p:cNvSpPr>
                <a:spLocks noChangeArrowheads="1"/>
              </p:cNvSpPr>
              <p:nvPr/>
            </p:nvSpPr>
            <p:spPr bwMode="auto">
              <a:xfrm>
                <a:off x="479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6" name="AutoShape 806"/>
              <p:cNvSpPr>
                <a:spLocks noChangeArrowheads="1"/>
              </p:cNvSpPr>
              <p:nvPr/>
            </p:nvSpPr>
            <p:spPr bwMode="auto">
              <a:xfrm>
                <a:off x="4800"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7" name="AutoShape 807"/>
              <p:cNvSpPr>
                <a:spLocks noChangeArrowheads="1"/>
              </p:cNvSpPr>
              <p:nvPr/>
            </p:nvSpPr>
            <p:spPr bwMode="auto">
              <a:xfrm>
                <a:off x="4800"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8" name="AutoShape 808"/>
              <p:cNvSpPr>
                <a:spLocks noChangeArrowheads="1"/>
              </p:cNvSpPr>
              <p:nvPr/>
            </p:nvSpPr>
            <p:spPr bwMode="auto">
              <a:xfrm>
                <a:off x="4800"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9" name="AutoShape 809"/>
              <p:cNvSpPr>
                <a:spLocks noChangeArrowheads="1"/>
              </p:cNvSpPr>
              <p:nvPr/>
            </p:nvSpPr>
            <p:spPr bwMode="auto">
              <a:xfrm>
                <a:off x="4800"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0" name="AutoShape 810"/>
              <p:cNvSpPr>
                <a:spLocks noChangeArrowheads="1"/>
              </p:cNvSpPr>
              <p:nvPr/>
            </p:nvSpPr>
            <p:spPr bwMode="auto">
              <a:xfrm>
                <a:off x="4800"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1" name="AutoShape 811"/>
              <p:cNvSpPr>
                <a:spLocks noChangeArrowheads="1"/>
              </p:cNvSpPr>
              <p:nvPr/>
            </p:nvSpPr>
            <p:spPr bwMode="auto">
              <a:xfrm>
                <a:off x="4800"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2" name="AutoShape 812"/>
              <p:cNvSpPr>
                <a:spLocks noChangeArrowheads="1"/>
              </p:cNvSpPr>
              <p:nvPr/>
            </p:nvSpPr>
            <p:spPr bwMode="auto">
              <a:xfrm>
                <a:off x="4800"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3" name="AutoShape 813"/>
              <p:cNvSpPr>
                <a:spLocks noChangeArrowheads="1"/>
              </p:cNvSpPr>
              <p:nvPr/>
            </p:nvSpPr>
            <p:spPr bwMode="auto">
              <a:xfrm>
                <a:off x="4808"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4" name="AutoShape 814"/>
              <p:cNvSpPr>
                <a:spLocks noChangeArrowheads="1"/>
              </p:cNvSpPr>
              <p:nvPr/>
            </p:nvSpPr>
            <p:spPr bwMode="auto">
              <a:xfrm>
                <a:off x="4808" y="435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5" name="AutoShape 815"/>
              <p:cNvSpPr>
                <a:spLocks noChangeArrowheads="1"/>
              </p:cNvSpPr>
              <p:nvPr/>
            </p:nvSpPr>
            <p:spPr bwMode="auto">
              <a:xfrm>
                <a:off x="4808"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6" name="AutoShape 816"/>
              <p:cNvSpPr>
                <a:spLocks noChangeArrowheads="1"/>
              </p:cNvSpPr>
              <p:nvPr/>
            </p:nvSpPr>
            <p:spPr bwMode="auto">
              <a:xfrm>
                <a:off x="4816"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7" name="AutoShape 817"/>
              <p:cNvSpPr>
                <a:spLocks noChangeArrowheads="1"/>
              </p:cNvSpPr>
              <p:nvPr/>
            </p:nvSpPr>
            <p:spPr bwMode="auto">
              <a:xfrm>
                <a:off x="4816"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8" name="AutoShape 818"/>
              <p:cNvSpPr>
                <a:spLocks noChangeArrowheads="1"/>
              </p:cNvSpPr>
              <p:nvPr/>
            </p:nvSpPr>
            <p:spPr bwMode="auto">
              <a:xfrm>
                <a:off x="4816"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9" name="AutoShape 819"/>
              <p:cNvSpPr>
                <a:spLocks noChangeArrowheads="1"/>
              </p:cNvSpPr>
              <p:nvPr/>
            </p:nvSpPr>
            <p:spPr bwMode="auto">
              <a:xfrm>
                <a:off x="4816"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0" name="AutoShape 820"/>
              <p:cNvSpPr>
                <a:spLocks noChangeArrowheads="1"/>
              </p:cNvSpPr>
              <p:nvPr/>
            </p:nvSpPr>
            <p:spPr bwMode="auto">
              <a:xfrm>
                <a:off x="4816"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1" name="AutoShape 821"/>
              <p:cNvSpPr>
                <a:spLocks noChangeArrowheads="1"/>
              </p:cNvSpPr>
              <p:nvPr/>
            </p:nvSpPr>
            <p:spPr bwMode="auto">
              <a:xfrm>
                <a:off x="4816"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2" name="AutoShape 822"/>
              <p:cNvSpPr>
                <a:spLocks noChangeArrowheads="1"/>
              </p:cNvSpPr>
              <p:nvPr/>
            </p:nvSpPr>
            <p:spPr bwMode="auto">
              <a:xfrm>
                <a:off x="4816"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3" name="AutoShape 823"/>
              <p:cNvSpPr>
                <a:spLocks noChangeArrowheads="1"/>
              </p:cNvSpPr>
              <p:nvPr/>
            </p:nvSpPr>
            <p:spPr bwMode="auto">
              <a:xfrm>
                <a:off x="4824"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4" name="AutoShape 824"/>
              <p:cNvSpPr>
                <a:spLocks noChangeArrowheads="1"/>
              </p:cNvSpPr>
              <p:nvPr/>
            </p:nvSpPr>
            <p:spPr bwMode="auto">
              <a:xfrm>
                <a:off x="4824"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5" name="AutoShape 825"/>
              <p:cNvSpPr>
                <a:spLocks noChangeArrowheads="1"/>
              </p:cNvSpPr>
              <p:nvPr/>
            </p:nvSpPr>
            <p:spPr bwMode="auto">
              <a:xfrm>
                <a:off x="4824"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6" name="AutoShape 826"/>
              <p:cNvSpPr>
                <a:spLocks noChangeArrowheads="1"/>
              </p:cNvSpPr>
              <p:nvPr/>
            </p:nvSpPr>
            <p:spPr bwMode="auto">
              <a:xfrm>
                <a:off x="4824"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7" name="AutoShape 827"/>
              <p:cNvSpPr>
                <a:spLocks noChangeArrowheads="1"/>
              </p:cNvSpPr>
              <p:nvPr/>
            </p:nvSpPr>
            <p:spPr bwMode="auto">
              <a:xfrm>
                <a:off x="4824"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8" name="AutoShape 828"/>
              <p:cNvSpPr>
                <a:spLocks noChangeArrowheads="1"/>
              </p:cNvSpPr>
              <p:nvPr/>
            </p:nvSpPr>
            <p:spPr bwMode="auto">
              <a:xfrm>
                <a:off x="4824"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9" name="AutoShape 829"/>
              <p:cNvSpPr>
                <a:spLocks noChangeArrowheads="1"/>
              </p:cNvSpPr>
              <p:nvPr/>
            </p:nvSpPr>
            <p:spPr bwMode="auto">
              <a:xfrm>
                <a:off x="4832"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50" name="AutoShape 830"/>
              <p:cNvSpPr>
                <a:spLocks noChangeArrowheads="1"/>
              </p:cNvSpPr>
              <p:nvPr/>
            </p:nvSpPr>
            <p:spPr bwMode="auto">
              <a:xfrm>
                <a:off x="483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51" name="AutoShape 831"/>
              <p:cNvSpPr>
                <a:spLocks noChangeArrowheads="1"/>
              </p:cNvSpPr>
              <p:nvPr/>
            </p:nvSpPr>
            <p:spPr bwMode="auto">
              <a:xfrm>
                <a:off x="4832"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52" name="AutoShape 832"/>
              <p:cNvSpPr>
                <a:spLocks noChangeArrowheads="1"/>
              </p:cNvSpPr>
              <p:nvPr/>
            </p:nvSpPr>
            <p:spPr bwMode="auto">
              <a:xfrm>
                <a:off x="483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53" name="AutoShape 833"/>
              <p:cNvSpPr>
                <a:spLocks noChangeArrowheads="1"/>
              </p:cNvSpPr>
              <p:nvPr/>
            </p:nvSpPr>
            <p:spPr bwMode="auto">
              <a:xfrm>
                <a:off x="4832"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54" name="AutoShape 834"/>
              <p:cNvSpPr>
                <a:spLocks noChangeArrowheads="1"/>
              </p:cNvSpPr>
              <p:nvPr/>
            </p:nvSpPr>
            <p:spPr bwMode="auto">
              <a:xfrm>
                <a:off x="4832"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55" name="AutoShape 835"/>
              <p:cNvSpPr>
                <a:spLocks noChangeArrowheads="1"/>
              </p:cNvSpPr>
              <p:nvPr/>
            </p:nvSpPr>
            <p:spPr bwMode="auto">
              <a:xfrm>
                <a:off x="4832"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56" name="AutoShape 836"/>
              <p:cNvSpPr>
                <a:spLocks noChangeArrowheads="1"/>
              </p:cNvSpPr>
              <p:nvPr/>
            </p:nvSpPr>
            <p:spPr bwMode="auto">
              <a:xfrm>
                <a:off x="483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57" name="AutoShape 837"/>
              <p:cNvSpPr>
                <a:spLocks noChangeArrowheads="1"/>
              </p:cNvSpPr>
              <p:nvPr/>
            </p:nvSpPr>
            <p:spPr bwMode="auto">
              <a:xfrm>
                <a:off x="4840"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58" name="AutoShape 838"/>
              <p:cNvSpPr>
                <a:spLocks noChangeArrowheads="1"/>
              </p:cNvSpPr>
              <p:nvPr/>
            </p:nvSpPr>
            <p:spPr bwMode="auto">
              <a:xfrm>
                <a:off x="4800" y="432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59" name="AutoShape 839"/>
              <p:cNvSpPr>
                <a:spLocks noChangeArrowheads="1"/>
              </p:cNvSpPr>
              <p:nvPr/>
            </p:nvSpPr>
            <p:spPr bwMode="auto">
              <a:xfrm>
                <a:off x="4808" y="435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0" name="AutoShape 840"/>
              <p:cNvSpPr>
                <a:spLocks noChangeArrowheads="1"/>
              </p:cNvSpPr>
              <p:nvPr/>
            </p:nvSpPr>
            <p:spPr bwMode="auto">
              <a:xfrm>
                <a:off x="4808" y="434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1" name="AutoShape 841"/>
              <p:cNvSpPr>
                <a:spLocks noChangeArrowheads="1"/>
              </p:cNvSpPr>
              <p:nvPr/>
            </p:nvSpPr>
            <p:spPr bwMode="auto">
              <a:xfrm>
                <a:off x="4816" y="433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2" name="AutoShape 842"/>
              <p:cNvSpPr>
                <a:spLocks noChangeArrowheads="1"/>
              </p:cNvSpPr>
              <p:nvPr/>
            </p:nvSpPr>
            <p:spPr bwMode="auto">
              <a:xfrm>
                <a:off x="4816" y="434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3" name="AutoShape 843"/>
              <p:cNvSpPr>
                <a:spLocks noChangeArrowheads="1"/>
              </p:cNvSpPr>
              <p:nvPr/>
            </p:nvSpPr>
            <p:spPr bwMode="auto">
              <a:xfrm>
                <a:off x="4824" y="434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4" name="AutoShape 844"/>
              <p:cNvSpPr>
                <a:spLocks noChangeArrowheads="1"/>
              </p:cNvSpPr>
              <p:nvPr/>
            </p:nvSpPr>
            <p:spPr bwMode="auto">
              <a:xfrm>
                <a:off x="4824" y="433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5" name="AutoShape 845"/>
              <p:cNvSpPr>
                <a:spLocks noChangeArrowheads="1"/>
              </p:cNvSpPr>
              <p:nvPr/>
            </p:nvSpPr>
            <p:spPr bwMode="auto">
              <a:xfrm>
                <a:off x="4832" y="433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6" name="AutoShape 846"/>
              <p:cNvSpPr>
                <a:spLocks noChangeArrowheads="1"/>
              </p:cNvSpPr>
              <p:nvPr/>
            </p:nvSpPr>
            <p:spPr bwMode="auto">
              <a:xfrm>
                <a:off x="4832" y="432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7" name="AutoShape 847"/>
              <p:cNvSpPr>
                <a:spLocks noChangeArrowheads="1"/>
              </p:cNvSpPr>
              <p:nvPr/>
            </p:nvSpPr>
            <p:spPr bwMode="auto">
              <a:xfrm>
                <a:off x="4840" y="431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8" name="AutoShape 848"/>
              <p:cNvSpPr>
                <a:spLocks noChangeArrowheads="1"/>
              </p:cNvSpPr>
              <p:nvPr/>
            </p:nvSpPr>
            <p:spPr bwMode="auto">
              <a:xfrm>
                <a:off x="4840" y="432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9" name="AutoShape 849"/>
              <p:cNvSpPr>
                <a:spLocks noChangeArrowheads="1"/>
              </p:cNvSpPr>
              <p:nvPr/>
            </p:nvSpPr>
            <p:spPr bwMode="auto">
              <a:xfrm>
                <a:off x="4848" y="431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0" name="AutoShape 850"/>
              <p:cNvSpPr>
                <a:spLocks noChangeArrowheads="1"/>
              </p:cNvSpPr>
              <p:nvPr/>
            </p:nvSpPr>
            <p:spPr bwMode="auto">
              <a:xfrm>
                <a:off x="4848" y="431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1" name="AutoShape 851"/>
              <p:cNvSpPr>
                <a:spLocks noChangeArrowheads="1"/>
              </p:cNvSpPr>
              <p:nvPr/>
            </p:nvSpPr>
            <p:spPr bwMode="auto">
              <a:xfrm>
                <a:off x="4848" y="430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2" name="AutoShape 852"/>
              <p:cNvSpPr>
                <a:spLocks noChangeArrowheads="1"/>
              </p:cNvSpPr>
              <p:nvPr/>
            </p:nvSpPr>
            <p:spPr bwMode="auto">
              <a:xfrm>
                <a:off x="4856" y="431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3" name="AutoShape 853"/>
              <p:cNvSpPr>
                <a:spLocks noChangeArrowheads="1"/>
              </p:cNvSpPr>
              <p:nvPr/>
            </p:nvSpPr>
            <p:spPr bwMode="auto">
              <a:xfrm>
                <a:off x="4864" y="430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4" name="AutoShape 854"/>
              <p:cNvSpPr>
                <a:spLocks noChangeArrowheads="1"/>
              </p:cNvSpPr>
              <p:nvPr/>
            </p:nvSpPr>
            <p:spPr bwMode="auto">
              <a:xfrm>
                <a:off x="4872" y="429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5" name="AutoShape 855"/>
              <p:cNvSpPr>
                <a:spLocks noChangeArrowheads="1"/>
              </p:cNvSpPr>
              <p:nvPr/>
            </p:nvSpPr>
            <p:spPr bwMode="auto">
              <a:xfrm>
                <a:off x="4872" y="430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6" name="AutoShape 856"/>
              <p:cNvSpPr>
                <a:spLocks noChangeArrowheads="1"/>
              </p:cNvSpPr>
              <p:nvPr/>
            </p:nvSpPr>
            <p:spPr bwMode="auto">
              <a:xfrm>
                <a:off x="4880" y="429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7" name="AutoShape 857"/>
              <p:cNvSpPr>
                <a:spLocks noChangeArrowheads="1"/>
              </p:cNvSpPr>
              <p:nvPr/>
            </p:nvSpPr>
            <p:spPr bwMode="auto">
              <a:xfrm>
                <a:off x="4880" y="430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8" name="AutoShape 858"/>
              <p:cNvSpPr>
                <a:spLocks noChangeArrowheads="1"/>
              </p:cNvSpPr>
              <p:nvPr/>
            </p:nvSpPr>
            <p:spPr bwMode="auto">
              <a:xfrm>
                <a:off x="4880" y="428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9" name="AutoShape 859"/>
              <p:cNvSpPr>
                <a:spLocks noChangeArrowheads="1"/>
              </p:cNvSpPr>
              <p:nvPr/>
            </p:nvSpPr>
            <p:spPr bwMode="auto">
              <a:xfrm>
                <a:off x="4888" y="427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0" name="AutoShape 860"/>
              <p:cNvSpPr>
                <a:spLocks noChangeArrowheads="1"/>
              </p:cNvSpPr>
              <p:nvPr/>
            </p:nvSpPr>
            <p:spPr bwMode="auto">
              <a:xfrm>
                <a:off x="4896" y="428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1" name="AutoShape 861"/>
              <p:cNvSpPr>
                <a:spLocks noChangeArrowheads="1"/>
              </p:cNvSpPr>
              <p:nvPr/>
            </p:nvSpPr>
            <p:spPr bwMode="auto">
              <a:xfrm>
                <a:off x="4896" y="427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2" name="AutoShape 862"/>
              <p:cNvSpPr>
                <a:spLocks noChangeArrowheads="1"/>
              </p:cNvSpPr>
              <p:nvPr/>
            </p:nvSpPr>
            <p:spPr bwMode="auto">
              <a:xfrm>
                <a:off x="4896" y="426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3" name="AutoShape 863"/>
              <p:cNvSpPr>
                <a:spLocks noChangeArrowheads="1"/>
              </p:cNvSpPr>
              <p:nvPr/>
            </p:nvSpPr>
            <p:spPr bwMode="auto">
              <a:xfrm>
                <a:off x="4904" y="426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4" name="AutoShape 864"/>
              <p:cNvSpPr>
                <a:spLocks noChangeArrowheads="1"/>
              </p:cNvSpPr>
              <p:nvPr/>
            </p:nvSpPr>
            <p:spPr bwMode="auto">
              <a:xfrm>
                <a:off x="4904" y="427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5" name="AutoShape 865"/>
              <p:cNvSpPr>
                <a:spLocks noChangeArrowheads="1"/>
              </p:cNvSpPr>
              <p:nvPr/>
            </p:nvSpPr>
            <p:spPr bwMode="auto">
              <a:xfrm>
                <a:off x="4904" y="425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6" name="AutoShape 866"/>
              <p:cNvSpPr>
                <a:spLocks noChangeArrowheads="1"/>
              </p:cNvSpPr>
              <p:nvPr/>
            </p:nvSpPr>
            <p:spPr bwMode="auto">
              <a:xfrm>
                <a:off x="4912" y="425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7" name="AutoShape 867"/>
              <p:cNvSpPr>
                <a:spLocks noChangeArrowheads="1"/>
              </p:cNvSpPr>
              <p:nvPr/>
            </p:nvSpPr>
            <p:spPr bwMode="auto">
              <a:xfrm>
                <a:off x="4912" y="424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8" name="AutoShape 868"/>
              <p:cNvSpPr>
                <a:spLocks noChangeArrowheads="1"/>
              </p:cNvSpPr>
              <p:nvPr/>
            </p:nvSpPr>
            <p:spPr bwMode="auto">
              <a:xfrm>
                <a:off x="4920" y="424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9" name="AutoShape 869"/>
              <p:cNvSpPr>
                <a:spLocks noChangeArrowheads="1"/>
              </p:cNvSpPr>
              <p:nvPr/>
            </p:nvSpPr>
            <p:spPr bwMode="auto">
              <a:xfrm>
                <a:off x="4920" y="423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0" name="AutoShape 870"/>
              <p:cNvSpPr>
                <a:spLocks noChangeArrowheads="1"/>
              </p:cNvSpPr>
              <p:nvPr/>
            </p:nvSpPr>
            <p:spPr bwMode="auto">
              <a:xfrm>
                <a:off x="4928" y="423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1" name="AutoShape 871"/>
              <p:cNvSpPr>
                <a:spLocks noChangeArrowheads="1"/>
              </p:cNvSpPr>
              <p:nvPr/>
            </p:nvSpPr>
            <p:spPr bwMode="auto">
              <a:xfrm>
                <a:off x="4928" y="422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2" name="AutoShape 872"/>
              <p:cNvSpPr>
                <a:spLocks noChangeArrowheads="1"/>
              </p:cNvSpPr>
              <p:nvPr/>
            </p:nvSpPr>
            <p:spPr bwMode="auto">
              <a:xfrm>
                <a:off x="4928" y="421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3" name="AutoShape 873"/>
              <p:cNvSpPr>
                <a:spLocks noChangeArrowheads="1"/>
              </p:cNvSpPr>
              <p:nvPr/>
            </p:nvSpPr>
            <p:spPr bwMode="auto">
              <a:xfrm>
                <a:off x="4936" y="422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4" name="AutoShape 874"/>
              <p:cNvSpPr>
                <a:spLocks noChangeArrowheads="1"/>
              </p:cNvSpPr>
              <p:nvPr/>
            </p:nvSpPr>
            <p:spPr bwMode="auto">
              <a:xfrm>
                <a:off x="4936" y="421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5" name="AutoShape 875"/>
              <p:cNvSpPr>
                <a:spLocks noChangeArrowheads="1"/>
              </p:cNvSpPr>
              <p:nvPr/>
            </p:nvSpPr>
            <p:spPr bwMode="auto">
              <a:xfrm>
                <a:off x="4936" y="422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6" name="AutoShape 876"/>
              <p:cNvSpPr>
                <a:spLocks noChangeArrowheads="1"/>
              </p:cNvSpPr>
              <p:nvPr/>
            </p:nvSpPr>
            <p:spPr bwMode="auto">
              <a:xfrm>
                <a:off x="4936" y="421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7" name="AutoShape 877"/>
              <p:cNvSpPr>
                <a:spLocks noChangeArrowheads="1"/>
              </p:cNvSpPr>
              <p:nvPr/>
            </p:nvSpPr>
            <p:spPr bwMode="auto">
              <a:xfrm>
                <a:off x="4944" y="421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8" name="AutoShape 878"/>
              <p:cNvSpPr>
                <a:spLocks noChangeArrowheads="1"/>
              </p:cNvSpPr>
              <p:nvPr/>
            </p:nvSpPr>
            <p:spPr bwMode="auto">
              <a:xfrm>
                <a:off x="4944" y="420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9" name="AutoShape 879"/>
              <p:cNvSpPr>
                <a:spLocks noChangeArrowheads="1"/>
              </p:cNvSpPr>
              <p:nvPr/>
            </p:nvSpPr>
            <p:spPr bwMode="auto">
              <a:xfrm>
                <a:off x="4944" y="421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00" name="AutoShape 880"/>
              <p:cNvSpPr>
                <a:spLocks noChangeArrowheads="1"/>
              </p:cNvSpPr>
              <p:nvPr/>
            </p:nvSpPr>
            <p:spPr bwMode="auto">
              <a:xfrm>
                <a:off x="4944" y="420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01" name="AutoShape 881"/>
              <p:cNvSpPr>
                <a:spLocks noChangeArrowheads="1"/>
              </p:cNvSpPr>
              <p:nvPr/>
            </p:nvSpPr>
            <p:spPr bwMode="auto">
              <a:xfrm>
                <a:off x="4952"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grpSp>
        <p:sp>
          <p:nvSpPr>
            <p:cNvPr id="6002" name="AutoShape 882"/>
            <p:cNvSpPr>
              <a:spLocks noChangeArrowheads="1"/>
            </p:cNvSpPr>
            <p:nvPr/>
          </p:nvSpPr>
          <p:spPr bwMode="auto">
            <a:xfrm>
              <a:off x="4960"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03" name="AutoShape 883"/>
            <p:cNvSpPr>
              <a:spLocks noChangeArrowheads="1"/>
            </p:cNvSpPr>
            <p:nvPr/>
          </p:nvSpPr>
          <p:spPr bwMode="auto">
            <a:xfrm>
              <a:off x="4960"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04" name="AutoShape 884"/>
            <p:cNvSpPr>
              <a:spLocks noChangeArrowheads="1"/>
            </p:cNvSpPr>
            <p:nvPr/>
          </p:nvSpPr>
          <p:spPr bwMode="auto">
            <a:xfrm>
              <a:off x="4960"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05" name="AutoShape 885"/>
            <p:cNvSpPr>
              <a:spLocks noChangeArrowheads="1"/>
            </p:cNvSpPr>
            <p:nvPr/>
          </p:nvSpPr>
          <p:spPr bwMode="auto">
            <a:xfrm>
              <a:off x="4968"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06" name="AutoShape 886"/>
            <p:cNvSpPr>
              <a:spLocks noChangeArrowheads="1"/>
            </p:cNvSpPr>
            <p:nvPr/>
          </p:nvSpPr>
          <p:spPr bwMode="auto">
            <a:xfrm>
              <a:off x="4968"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07" name="AutoShape 887"/>
            <p:cNvSpPr>
              <a:spLocks noChangeArrowheads="1"/>
            </p:cNvSpPr>
            <p:nvPr/>
          </p:nvSpPr>
          <p:spPr bwMode="auto">
            <a:xfrm>
              <a:off x="4968"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08" name="AutoShape 888"/>
            <p:cNvSpPr>
              <a:spLocks noChangeArrowheads="1"/>
            </p:cNvSpPr>
            <p:nvPr/>
          </p:nvSpPr>
          <p:spPr bwMode="auto">
            <a:xfrm>
              <a:off x="4976"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09" name="AutoShape 889"/>
            <p:cNvSpPr>
              <a:spLocks noChangeArrowheads="1"/>
            </p:cNvSpPr>
            <p:nvPr/>
          </p:nvSpPr>
          <p:spPr bwMode="auto">
            <a:xfrm>
              <a:off x="4984"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0" name="AutoShape 890"/>
            <p:cNvSpPr>
              <a:spLocks noChangeArrowheads="1"/>
            </p:cNvSpPr>
            <p:nvPr/>
          </p:nvSpPr>
          <p:spPr bwMode="auto">
            <a:xfrm>
              <a:off x="4984"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1" name="AutoShape 891"/>
            <p:cNvSpPr>
              <a:spLocks noChangeArrowheads="1"/>
            </p:cNvSpPr>
            <p:nvPr/>
          </p:nvSpPr>
          <p:spPr bwMode="auto">
            <a:xfrm>
              <a:off x="4984"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2" name="AutoShape 892"/>
            <p:cNvSpPr>
              <a:spLocks noChangeArrowheads="1"/>
            </p:cNvSpPr>
            <p:nvPr/>
          </p:nvSpPr>
          <p:spPr bwMode="auto">
            <a:xfrm>
              <a:off x="4984"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3" name="AutoShape 893"/>
            <p:cNvSpPr>
              <a:spLocks noChangeArrowheads="1"/>
            </p:cNvSpPr>
            <p:nvPr/>
          </p:nvSpPr>
          <p:spPr bwMode="auto">
            <a:xfrm>
              <a:off x="4992"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4" name="AutoShape 894"/>
            <p:cNvSpPr>
              <a:spLocks noChangeArrowheads="1"/>
            </p:cNvSpPr>
            <p:nvPr/>
          </p:nvSpPr>
          <p:spPr bwMode="auto">
            <a:xfrm>
              <a:off x="4992"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5" name="AutoShape 895"/>
            <p:cNvSpPr>
              <a:spLocks noChangeArrowheads="1"/>
            </p:cNvSpPr>
            <p:nvPr/>
          </p:nvSpPr>
          <p:spPr bwMode="auto">
            <a:xfrm>
              <a:off x="5000"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6" name="AutoShape 896"/>
            <p:cNvSpPr>
              <a:spLocks noChangeArrowheads="1"/>
            </p:cNvSpPr>
            <p:nvPr/>
          </p:nvSpPr>
          <p:spPr bwMode="auto">
            <a:xfrm>
              <a:off x="5000"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7" name="AutoShape 897"/>
            <p:cNvSpPr>
              <a:spLocks noChangeArrowheads="1"/>
            </p:cNvSpPr>
            <p:nvPr/>
          </p:nvSpPr>
          <p:spPr bwMode="auto">
            <a:xfrm>
              <a:off x="5000"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8" name="AutoShape 898"/>
            <p:cNvSpPr>
              <a:spLocks noChangeArrowheads="1"/>
            </p:cNvSpPr>
            <p:nvPr/>
          </p:nvSpPr>
          <p:spPr bwMode="auto">
            <a:xfrm>
              <a:off x="5008"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9" name="AutoShape 899"/>
            <p:cNvSpPr>
              <a:spLocks noChangeArrowheads="1"/>
            </p:cNvSpPr>
            <p:nvPr/>
          </p:nvSpPr>
          <p:spPr bwMode="auto">
            <a:xfrm>
              <a:off x="5008"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0" name="AutoShape 900"/>
            <p:cNvSpPr>
              <a:spLocks noChangeArrowheads="1"/>
            </p:cNvSpPr>
            <p:nvPr/>
          </p:nvSpPr>
          <p:spPr bwMode="auto">
            <a:xfrm>
              <a:off x="5008"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1" name="AutoShape 901"/>
            <p:cNvSpPr>
              <a:spLocks noChangeArrowheads="1"/>
            </p:cNvSpPr>
            <p:nvPr/>
          </p:nvSpPr>
          <p:spPr bwMode="auto">
            <a:xfrm>
              <a:off x="5016"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2" name="AutoShape 902"/>
            <p:cNvSpPr>
              <a:spLocks noChangeArrowheads="1"/>
            </p:cNvSpPr>
            <p:nvPr/>
          </p:nvSpPr>
          <p:spPr bwMode="auto">
            <a:xfrm>
              <a:off x="5016"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3" name="AutoShape 903"/>
            <p:cNvSpPr>
              <a:spLocks noChangeArrowheads="1"/>
            </p:cNvSpPr>
            <p:nvPr/>
          </p:nvSpPr>
          <p:spPr bwMode="auto">
            <a:xfrm>
              <a:off x="5016"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4" name="AutoShape 904"/>
            <p:cNvSpPr>
              <a:spLocks noChangeArrowheads="1"/>
            </p:cNvSpPr>
            <p:nvPr/>
          </p:nvSpPr>
          <p:spPr bwMode="auto">
            <a:xfrm>
              <a:off x="5016"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5" name="AutoShape 905"/>
            <p:cNvSpPr>
              <a:spLocks noChangeArrowheads="1"/>
            </p:cNvSpPr>
            <p:nvPr/>
          </p:nvSpPr>
          <p:spPr bwMode="auto">
            <a:xfrm>
              <a:off x="5016"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6" name="AutoShape 906"/>
            <p:cNvSpPr>
              <a:spLocks noChangeArrowheads="1"/>
            </p:cNvSpPr>
            <p:nvPr/>
          </p:nvSpPr>
          <p:spPr bwMode="auto">
            <a:xfrm>
              <a:off x="5016"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7" name="AutoShape 907"/>
            <p:cNvSpPr>
              <a:spLocks noChangeArrowheads="1"/>
            </p:cNvSpPr>
            <p:nvPr/>
          </p:nvSpPr>
          <p:spPr bwMode="auto">
            <a:xfrm>
              <a:off x="5016"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8" name="AutoShape 908"/>
            <p:cNvSpPr>
              <a:spLocks noChangeArrowheads="1"/>
            </p:cNvSpPr>
            <p:nvPr/>
          </p:nvSpPr>
          <p:spPr bwMode="auto">
            <a:xfrm>
              <a:off x="5024"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9" name="AutoShape 909"/>
            <p:cNvSpPr>
              <a:spLocks noChangeArrowheads="1"/>
            </p:cNvSpPr>
            <p:nvPr/>
          </p:nvSpPr>
          <p:spPr bwMode="auto">
            <a:xfrm>
              <a:off x="5024"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0" name="AutoShape 910"/>
            <p:cNvSpPr>
              <a:spLocks noChangeArrowheads="1"/>
            </p:cNvSpPr>
            <p:nvPr/>
          </p:nvSpPr>
          <p:spPr bwMode="auto">
            <a:xfrm>
              <a:off x="5024"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1" name="AutoShape 911"/>
            <p:cNvSpPr>
              <a:spLocks noChangeArrowheads="1"/>
            </p:cNvSpPr>
            <p:nvPr/>
          </p:nvSpPr>
          <p:spPr bwMode="auto">
            <a:xfrm>
              <a:off x="5024"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2" name="AutoShape 912"/>
            <p:cNvSpPr>
              <a:spLocks noChangeArrowheads="1"/>
            </p:cNvSpPr>
            <p:nvPr/>
          </p:nvSpPr>
          <p:spPr bwMode="auto">
            <a:xfrm>
              <a:off x="5024"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3" name="AutoShape 913"/>
            <p:cNvSpPr>
              <a:spLocks noChangeArrowheads="1"/>
            </p:cNvSpPr>
            <p:nvPr/>
          </p:nvSpPr>
          <p:spPr bwMode="auto">
            <a:xfrm>
              <a:off x="5024"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4" name="AutoShape 914"/>
            <p:cNvSpPr>
              <a:spLocks noChangeArrowheads="1"/>
            </p:cNvSpPr>
            <p:nvPr/>
          </p:nvSpPr>
          <p:spPr bwMode="auto">
            <a:xfrm>
              <a:off x="5032"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5" name="AutoShape 915"/>
            <p:cNvSpPr>
              <a:spLocks noChangeArrowheads="1"/>
            </p:cNvSpPr>
            <p:nvPr/>
          </p:nvSpPr>
          <p:spPr bwMode="auto">
            <a:xfrm>
              <a:off x="5032"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6" name="AutoShape 916"/>
            <p:cNvSpPr>
              <a:spLocks noChangeArrowheads="1"/>
            </p:cNvSpPr>
            <p:nvPr/>
          </p:nvSpPr>
          <p:spPr bwMode="auto">
            <a:xfrm>
              <a:off x="5032"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7" name="AutoShape 917"/>
            <p:cNvSpPr>
              <a:spLocks noChangeArrowheads="1"/>
            </p:cNvSpPr>
            <p:nvPr/>
          </p:nvSpPr>
          <p:spPr bwMode="auto">
            <a:xfrm>
              <a:off x="5032"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8" name="AutoShape 918"/>
            <p:cNvSpPr>
              <a:spLocks noChangeArrowheads="1"/>
            </p:cNvSpPr>
            <p:nvPr/>
          </p:nvSpPr>
          <p:spPr bwMode="auto">
            <a:xfrm>
              <a:off x="5032"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9" name="AutoShape 919"/>
            <p:cNvSpPr>
              <a:spLocks noChangeArrowheads="1"/>
            </p:cNvSpPr>
            <p:nvPr/>
          </p:nvSpPr>
          <p:spPr bwMode="auto">
            <a:xfrm>
              <a:off x="5032"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0" name="AutoShape 920"/>
            <p:cNvSpPr>
              <a:spLocks noChangeArrowheads="1"/>
            </p:cNvSpPr>
            <p:nvPr/>
          </p:nvSpPr>
          <p:spPr bwMode="auto">
            <a:xfrm>
              <a:off x="5032"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1" name="AutoShape 921"/>
            <p:cNvSpPr>
              <a:spLocks noChangeArrowheads="1"/>
            </p:cNvSpPr>
            <p:nvPr/>
          </p:nvSpPr>
          <p:spPr bwMode="auto">
            <a:xfrm>
              <a:off x="5040"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2" name="AutoShape 922"/>
            <p:cNvSpPr>
              <a:spLocks noChangeArrowheads="1"/>
            </p:cNvSpPr>
            <p:nvPr/>
          </p:nvSpPr>
          <p:spPr bwMode="auto">
            <a:xfrm>
              <a:off x="5040"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3" name="AutoShape 923"/>
            <p:cNvSpPr>
              <a:spLocks noChangeArrowheads="1"/>
            </p:cNvSpPr>
            <p:nvPr/>
          </p:nvSpPr>
          <p:spPr bwMode="auto">
            <a:xfrm>
              <a:off x="5040"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4" name="AutoShape 924"/>
            <p:cNvSpPr>
              <a:spLocks noChangeArrowheads="1"/>
            </p:cNvSpPr>
            <p:nvPr/>
          </p:nvSpPr>
          <p:spPr bwMode="auto">
            <a:xfrm>
              <a:off x="5040"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5" name="AutoShape 925"/>
            <p:cNvSpPr>
              <a:spLocks noChangeArrowheads="1"/>
            </p:cNvSpPr>
            <p:nvPr/>
          </p:nvSpPr>
          <p:spPr bwMode="auto">
            <a:xfrm>
              <a:off x="5040"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6" name="AutoShape 926"/>
            <p:cNvSpPr>
              <a:spLocks noChangeArrowheads="1"/>
            </p:cNvSpPr>
            <p:nvPr/>
          </p:nvSpPr>
          <p:spPr bwMode="auto">
            <a:xfrm>
              <a:off x="5048"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7" name="AutoShape 927"/>
            <p:cNvSpPr>
              <a:spLocks noChangeArrowheads="1"/>
            </p:cNvSpPr>
            <p:nvPr/>
          </p:nvSpPr>
          <p:spPr bwMode="auto">
            <a:xfrm>
              <a:off x="5048"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8" name="AutoShape 928"/>
            <p:cNvSpPr>
              <a:spLocks noChangeArrowheads="1"/>
            </p:cNvSpPr>
            <p:nvPr/>
          </p:nvSpPr>
          <p:spPr bwMode="auto">
            <a:xfrm>
              <a:off x="5048"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9" name="AutoShape 929"/>
            <p:cNvSpPr>
              <a:spLocks noChangeArrowheads="1"/>
            </p:cNvSpPr>
            <p:nvPr/>
          </p:nvSpPr>
          <p:spPr bwMode="auto">
            <a:xfrm>
              <a:off x="5048"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0" name="AutoShape 930"/>
            <p:cNvSpPr>
              <a:spLocks noChangeArrowheads="1"/>
            </p:cNvSpPr>
            <p:nvPr/>
          </p:nvSpPr>
          <p:spPr bwMode="auto">
            <a:xfrm>
              <a:off x="5048"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1" name="AutoShape 931"/>
            <p:cNvSpPr>
              <a:spLocks noChangeArrowheads="1"/>
            </p:cNvSpPr>
            <p:nvPr/>
          </p:nvSpPr>
          <p:spPr bwMode="auto">
            <a:xfrm>
              <a:off x="5056"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2" name="AutoShape 932"/>
            <p:cNvSpPr>
              <a:spLocks noChangeArrowheads="1"/>
            </p:cNvSpPr>
            <p:nvPr/>
          </p:nvSpPr>
          <p:spPr bwMode="auto">
            <a:xfrm>
              <a:off x="5056"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3" name="AutoShape 933"/>
            <p:cNvSpPr>
              <a:spLocks noChangeArrowheads="1"/>
            </p:cNvSpPr>
            <p:nvPr/>
          </p:nvSpPr>
          <p:spPr bwMode="auto">
            <a:xfrm>
              <a:off x="5056"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4" name="AutoShape 934"/>
            <p:cNvSpPr>
              <a:spLocks noChangeArrowheads="1"/>
            </p:cNvSpPr>
            <p:nvPr/>
          </p:nvSpPr>
          <p:spPr bwMode="auto">
            <a:xfrm>
              <a:off x="5056"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5" name="AutoShape 935"/>
            <p:cNvSpPr>
              <a:spLocks noChangeArrowheads="1"/>
            </p:cNvSpPr>
            <p:nvPr/>
          </p:nvSpPr>
          <p:spPr bwMode="auto">
            <a:xfrm>
              <a:off x="5056"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6" name="AutoShape 936"/>
            <p:cNvSpPr>
              <a:spLocks noChangeArrowheads="1"/>
            </p:cNvSpPr>
            <p:nvPr/>
          </p:nvSpPr>
          <p:spPr bwMode="auto">
            <a:xfrm>
              <a:off x="5056"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7" name="AutoShape 937"/>
            <p:cNvSpPr>
              <a:spLocks noChangeArrowheads="1"/>
            </p:cNvSpPr>
            <p:nvPr/>
          </p:nvSpPr>
          <p:spPr bwMode="auto">
            <a:xfrm>
              <a:off x="5064"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8" name="AutoShape 938"/>
            <p:cNvSpPr>
              <a:spLocks noChangeArrowheads="1"/>
            </p:cNvSpPr>
            <p:nvPr/>
          </p:nvSpPr>
          <p:spPr bwMode="auto">
            <a:xfrm>
              <a:off x="5064"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9" name="AutoShape 939"/>
            <p:cNvSpPr>
              <a:spLocks noChangeArrowheads="1"/>
            </p:cNvSpPr>
            <p:nvPr/>
          </p:nvSpPr>
          <p:spPr bwMode="auto">
            <a:xfrm>
              <a:off x="5064"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0" name="AutoShape 940"/>
            <p:cNvSpPr>
              <a:spLocks noChangeArrowheads="1"/>
            </p:cNvSpPr>
            <p:nvPr/>
          </p:nvSpPr>
          <p:spPr bwMode="auto">
            <a:xfrm>
              <a:off x="5064"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1" name="AutoShape 941"/>
            <p:cNvSpPr>
              <a:spLocks noChangeArrowheads="1"/>
            </p:cNvSpPr>
            <p:nvPr/>
          </p:nvSpPr>
          <p:spPr bwMode="auto">
            <a:xfrm>
              <a:off x="5064"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2" name="AutoShape 942"/>
            <p:cNvSpPr>
              <a:spLocks noChangeArrowheads="1"/>
            </p:cNvSpPr>
            <p:nvPr/>
          </p:nvSpPr>
          <p:spPr bwMode="auto">
            <a:xfrm>
              <a:off x="5064"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3" name="AutoShape 943"/>
            <p:cNvSpPr>
              <a:spLocks noChangeArrowheads="1"/>
            </p:cNvSpPr>
            <p:nvPr/>
          </p:nvSpPr>
          <p:spPr bwMode="auto">
            <a:xfrm>
              <a:off x="5064"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4" name="AutoShape 944"/>
            <p:cNvSpPr>
              <a:spLocks noChangeArrowheads="1"/>
            </p:cNvSpPr>
            <p:nvPr/>
          </p:nvSpPr>
          <p:spPr bwMode="auto">
            <a:xfrm>
              <a:off x="5064"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5" name="AutoShape 945"/>
            <p:cNvSpPr>
              <a:spLocks noChangeArrowheads="1"/>
            </p:cNvSpPr>
            <p:nvPr/>
          </p:nvSpPr>
          <p:spPr bwMode="auto">
            <a:xfrm>
              <a:off x="5072"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6" name="AutoShape 946"/>
            <p:cNvSpPr>
              <a:spLocks noChangeArrowheads="1"/>
            </p:cNvSpPr>
            <p:nvPr/>
          </p:nvSpPr>
          <p:spPr bwMode="auto">
            <a:xfrm>
              <a:off x="5072"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7" name="AutoShape 947"/>
            <p:cNvSpPr>
              <a:spLocks noChangeArrowheads="1"/>
            </p:cNvSpPr>
            <p:nvPr/>
          </p:nvSpPr>
          <p:spPr bwMode="auto">
            <a:xfrm>
              <a:off x="5072"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8" name="AutoShape 948"/>
            <p:cNvSpPr>
              <a:spLocks noChangeArrowheads="1"/>
            </p:cNvSpPr>
            <p:nvPr/>
          </p:nvSpPr>
          <p:spPr bwMode="auto">
            <a:xfrm>
              <a:off x="5072"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9" name="AutoShape 949"/>
            <p:cNvSpPr>
              <a:spLocks noChangeArrowheads="1"/>
            </p:cNvSpPr>
            <p:nvPr/>
          </p:nvSpPr>
          <p:spPr bwMode="auto">
            <a:xfrm>
              <a:off x="5072"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0" name="AutoShape 950"/>
            <p:cNvSpPr>
              <a:spLocks noChangeArrowheads="1"/>
            </p:cNvSpPr>
            <p:nvPr/>
          </p:nvSpPr>
          <p:spPr bwMode="auto">
            <a:xfrm>
              <a:off x="5072"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1" name="AutoShape 951"/>
            <p:cNvSpPr>
              <a:spLocks noChangeArrowheads="1"/>
            </p:cNvSpPr>
            <p:nvPr/>
          </p:nvSpPr>
          <p:spPr bwMode="auto">
            <a:xfrm>
              <a:off x="5072"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2" name="AutoShape 952"/>
            <p:cNvSpPr>
              <a:spLocks noChangeArrowheads="1"/>
            </p:cNvSpPr>
            <p:nvPr/>
          </p:nvSpPr>
          <p:spPr bwMode="auto">
            <a:xfrm>
              <a:off x="5080"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3" name="AutoShape 953"/>
            <p:cNvSpPr>
              <a:spLocks noChangeArrowheads="1"/>
            </p:cNvSpPr>
            <p:nvPr/>
          </p:nvSpPr>
          <p:spPr bwMode="auto">
            <a:xfrm>
              <a:off x="5080"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4" name="AutoShape 954"/>
            <p:cNvSpPr>
              <a:spLocks noChangeArrowheads="1"/>
            </p:cNvSpPr>
            <p:nvPr/>
          </p:nvSpPr>
          <p:spPr bwMode="auto">
            <a:xfrm>
              <a:off x="5080"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5" name="AutoShape 955"/>
            <p:cNvSpPr>
              <a:spLocks noChangeArrowheads="1"/>
            </p:cNvSpPr>
            <p:nvPr/>
          </p:nvSpPr>
          <p:spPr bwMode="auto">
            <a:xfrm>
              <a:off x="5080"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6" name="AutoShape 956"/>
            <p:cNvSpPr>
              <a:spLocks noChangeArrowheads="1"/>
            </p:cNvSpPr>
            <p:nvPr/>
          </p:nvSpPr>
          <p:spPr bwMode="auto">
            <a:xfrm>
              <a:off x="5080"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7" name="AutoShape 957"/>
            <p:cNvSpPr>
              <a:spLocks noChangeArrowheads="1"/>
            </p:cNvSpPr>
            <p:nvPr/>
          </p:nvSpPr>
          <p:spPr bwMode="auto">
            <a:xfrm>
              <a:off x="5080"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8" name="AutoShape 958"/>
            <p:cNvSpPr>
              <a:spLocks noChangeArrowheads="1"/>
            </p:cNvSpPr>
            <p:nvPr/>
          </p:nvSpPr>
          <p:spPr bwMode="auto">
            <a:xfrm>
              <a:off x="5080"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9" name="AutoShape 959"/>
            <p:cNvSpPr>
              <a:spLocks noChangeArrowheads="1"/>
            </p:cNvSpPr>
            <p:nvPr/>
          </p:nvSpPr>
          <p:spPr bwMode="auto">
            <a:xfrm>
              <a:off x="5088"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0" name="AutoShape 960"/>
            <p:cNvSpPr>
              <a:spLocks noChangeArrowheads="1"/>
            </p:cNvSpPr>
            <p:nvPr/>
          </p:nvSpPr>
          <p:spPr bwMode="auto">
            <a:xfrm>
              <a:off x="5088"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1" name="AutoShape 961"/>
            <p:cNvSpPr>
              <a:spLocks noChangeArrowheads="1"/>
            </p:cNvSpPr>
            <p:nvPr/>
          </p:nvSpPr>
          <p:spPr bwMode="auto">
            <a:xfrm>
              <a:off x="5088"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2" name="AutoShape 962"/>
            <p:cNvSpPr>
              <a:spLocks noChangeArrowheads="1"/>
            </p:cNvSpPr>
            <p:nvPr/>
          </p:nvSpPr>
          <p:spPr bwMode="auto">
            <a:xfrm>
              <a:off x="5088"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3" name="AutoShape 963"/>
            <p:cNvSpPr>
              <a:spLocks noChangeArrowheads="1"/>
            </p:cNvSpPr>
            <p:nvPr/>
          </p:nvSpPr>
          <p:spPr bwMode="auto">
            <a:xfrm>
              <a:off x="5088"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4" name="AutoShape 964"/>
            <p:cNvSpPr>
              <a:spLocks noChangeArrowheads="1"/>
            </p:cNvSpPr>
            <p:nvPr/>
          </p:nvSpPr>
          <p:spPr bwMode="auto">
            <a:xfrm>
              <a:off x="5088"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5" name="AutoShape 965"/>
            <p:cNvSpPr>
              <a:spLocks noChangeArrowheads="1"/>
            </p:cNvSpPr>
            <p:nvPr/>
          </p:nvSpPr>
          <p:spPr bwMode="auto">
            <a:xfrm>
              <a:off x="5088"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6" name="AutoShape 966"/>
            <p:cNvSpPr>
              <a:spLocks noChangeArrowheads="1"/>
            </p:cNvSpPr>
            <p:nvPr/>
          </p:nvSpPr>
          <p:spPr bwMode="auto">
            <a:xfrm>
              <a:off x="5088"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7" name="AutoShape 967"/>
            <p:cNvSpPr>
              <a:spLocks noChangeArrowheads="1"/>
            </p:cNvSpPr>
            <p:nvPr/>
          </p:nvSpPr>
          <p:spPr bwMode="auto">
            <a:xfrm>
              <a:off x="5096"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8" name="AutoShape 968"/>
            <p:cNvSpPr>
              <a:spLocks noChangeArrowheads="1"/>
            </p:cNvSpPr>
            <p:nvPr/>
          </p:nvSpPr>
          <p:spPr bwMode="auto">
            <a:xfrm>
              <a:off x="5096"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9" name="AutoShape 969"/>
            <p:cNvSpPr>
              <a:spLocks noChangeArrowheads="1"/>
            </p:cNvSpPr>
            <p:nvPr/>
          </p:nvSpPr>
          <p:spPr bwMode="auto">
            <a:xfrm>
              <a:off x="5096"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0" name="AutoShape 970"/>
            <p:cNvSpPr>
              <a:spLocks noChangeArrowheads="1"/>
            </p:cNvSpPr>
            <p:nvPr/>
          </p:nvSpPr>
          <p:spPr bwMode="auto">
            <a:xfrm>
              <a:off x="5096" y="415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1" name="AutoShape 971"/>
            <p:cNvSpPr>
              <a:spLocks noChangeArrowheads="1"/>
            </p:cNvSpPr>
            <p:nvPr/>
          </p:nvSpPr>
          <p:spPr bwMode="auto">
            <a:xfrm>
              <a:off x="5096"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2" name="AutoShape 972"/>
            <p:cNvSpPr>
              <a:spLocks noChangeArrowheads="1"/>
            </p:cNvSpPr>
            <p:nvPr/>
          </p:nvSpPr>
          <p:spPr bwMode="auto">
            <a:xfrm>
              <a:off x="5096"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3" name="AutoShape 973"/>
            <p:cNvSpPr>
              <a:spLocks noChangeArrowheads="1"/>
            </p:cNvSpPr>
            <p:nvPr/>
          </p:nvSpPr>
          <p:spPr bwMode="auto">
            <a:xfrm>
              <a:off x="5096"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4" name="AutoShape 974"/>
            <p:cNvSpPr>
              <a:spLocks noChangeArrowheads="1"/>
            </p:cNvSpPr>
            <p:nvPr/>
          </p:nvSpPr>
          <p:spPr bwMode="auto">
            <a:xfrm>
              <a:off x="5096"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5" name="AutoShape 975"/>
            <p:cNvSpPr>
              <a:spLocks noChangeArrowheads="1"/>
            </p:cNvSpPr>
            <p:nvPr/>
          </p:nvSpPr>
          <p:spPr bwMode="auto">
            <a:xfrm>
              <a:off x="5096"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6" name="AutoShape 976"/>
            <p:cNvSpPr>
              <a:spLocks noChangeArrowheads="1"/>
            </p:cNvSpPr>
            <p:nvPr/>
          </p:nvSpPr>
          <p:spPr bwMode="auto">
            <a:xfrm>
              <a:off x="5096"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7" name="AutoShape 977"/>
            <p:cNvSpPr>
              <a:spLocks noChangeArrowheads="1"/>
            </p:cNvSpPr>
            <p:nvPr/>
          </p:nvSpPr>
          <p:spPr bwMode="auto">
            <a:xfrm>
              <a:off x="5096"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8" name="AutoShape 978"/>
            <p:cNvSpPr>
              <a:spLocks noChangeArrowheads="1"/>
            </p:cNvSpPr>
            <p:nvPr/>
          </p:nvSpPr>
          <p:spPr bwMode="auto">
            <a:xfrm>
              <a:off x="5104"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9" name="AutoShape 979"/>
            <p:cNvSpPr>
              <a:spLocks noChangeArrowheads="1"/>
            </p:cNvSpPr>
            <p:nvPr/>
          </p:nvSpPr>
          <p:spPr bwMode="auto">
            <a:xfrm>
              <a:off x="5104"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0" name="AutoShape 980"/>
            <p:cNvSpPr>
              <a:spLocks noChangeArrowheads="1"/>
            </p:cNvSpPr>
            <p:nvPr/>
          </p:nvSpPr>
          <p:spPr bwMode="auto">
            <a:xfrm>
              <a:off x="5104"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1" name="AutoShape 981"/>
            <p:cNvSpPr>
              <a:spLocks noChangeArrowheads="1"/>
            </p:cNvSpPr>
            <p:nvPr/>
          </p:nvSpPr>
          <p:spPr bwMode="auto">
            <a:xfrm>
              <a:off x="5104"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2" name="AutoShape 982"/>
            <p:cNvSpPr>
              <a:spLocks noChangeArrowheads="1"/>
            </p:cNvSpPr>
            <p:nvPr/>
          </p:nvSpPr>
          <p:spPr bwMode="auto">
            <a:xfrm>
              <a:off x="5104"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3" name="AutoShape 983"/>
            <p:cNvSpPr>
              <a:spLocks noChangeArrowheads="1"/>
            </p:cNvSpPr>
            <p:nvPr/>
          </p:nvSpPr>
          <p:spPr bwMode="auto">
            <a:xfrm>
              <a:off x="5104"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4" name="AutoShape 984"/>
            <p:cNvSpPr>
              <a:spLocks noChangeArrowheads="1"/>
            </p:cNvSpPr>
            <p:nvPr/>
          </p:nvSpPr>
          <p:spPr bwMode="auto">
            <a:xfrm>
              <a:off x="5104"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5" name="AutoShape 985"/>
            <p:cNvSpPr>
              <a:spLocks noChangeArrowheads="1"/>
            </p:cNvSpPr>
            <p:nvPr/>
          </p:nvSpPr>
          <p:spPr bwMode="auto">
            <a:xfrm>
              <a:off x="5104"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6" name="AutoShape 986"/>
            <p:cNvSpPr>
              <a:spLocks noChangeArrowheads="1"/>
            </p:cNvSpPr>
            <p:nvPr/>
          </p:nvSpPr>
          <p:spPr bwMode="auto">
            <a:xfrm>
              <a:off x="5104"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7" name="AutoShape 987"/>
            <p:cNvSpPr>
              <a:spLocks noChangeArrowheads="1"/>
            </p:cNvSpPr>
            <p:nvPr/>
          </p:nvSpPr>
          <p:spPr bwMode="auto">
            <a:xfrm>
              <a:off x="5104"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8" name="AutoShape 988"/>
            <p:cNvSpPr>
              <a:spLocks noChangeArrowheads="1"/>
            </p:cNvSpPr>
            <p:nvPr/>
          </p:nvSpPr>
          <p:spPr bwMode="auto">
            <a:xfrm>
              <a:off x="5112"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9" name="AutoShape 989"/>
            <p:cNvSpPr>
              <a:spLocks noChangeArrowheads="1"/>
            </p:cNvSpPr>
            <p:nvPr/>
          </p:nvSpPr>
          <p:spPr bwMode="auto">
            <a:xfrm>
              <a:off x="5112"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0" name="AutoShape 990"/>
            <p:cNvSpPr>
              <a:spLocks noChangeArrowheads="1"/>
            </p:cNvSpPr>
            <p:nvPr/>
          </p:nvSpPr>
          <p:spPr bwMode="auto">
            <a:xfrm>
              <a:off x="5112"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1" name="AutoShape 991"/>
            <p:cNvSpPr>
              <a:spLocks noChangeArrowheads="1"/>
            </p:cNvSpPr>
            <p:nvPr/>
          </p:nvSpPr>
          <p:spPr bwMode="auto">
            <a:xfrm>
              <a:off x="5112"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2" name="AutoShape 992"/>
            <p:cNvSpPr>
              <a:spLocks noChangeArrowheads="1"/>
            </p:cNvSpPr>
            <p:nvPr/>
          </p:nvSpPr>
          <p:spPr bwMode="auto">
            <a:xfrm>
              <a:off x="5112"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3" name="AutoShape 993"/>
            <p:cNvSpPr>
              <a:spLocks noChangeArrowheads="1"/>
            </p:cNvSpPr>
            <p:nvPr/>
          </p:nvSpPr>
          <p:spPr bwMode="auto">
            <a:xfrm>
              <a:off x="5112"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4" name="AutoShape 994"/>
            <p:cNvSpPr>
              <a:spLocks noChangeArrowheads="1"/>
            </p:cNvSpPr>
            <p:nvPr/>
          </p:nvSpPr>
          <p:spPr bwMode="auto">
            <a:xfrm>
              <a:off x="5112"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5" name="AutoShape 995"/>
            <p:cNvSpPr>
              <a:spLocks noChangeArrowheads="1"/>
            </p:cNvSpPr>
            <p:nvPr/>
          </p:nvSpPr>
          <p:spPr bwMode="auto">
            <a:xfrm>
              <a:off x="5112" y="415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6" name="AutoShape 996"/>
            <p:cNvSpPr>
              <a:spLocks noChangeArrowheads="1"/>
            </p:cNvSpPr>
            <p:nvPr/>
          </p:nvSpPr>
          <p:spPr bwMode="auto">
            <a:xfrm>
              <a:off x="5112"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7" name="AutoShape 997"/>
            <p:cNvSpPr>
              <a:spLocks noChangeArrowheads="1"/>
            </p:cNvSpPr>
            <p:nvPr/>
          </p:nvSpPr>
          <p:spPr bwMode="auto">
            <a:xfrm>
              <a:off x="5112"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8" name="AutoShape 998"/>
            <p:cNvSpPr>
              <a:spLocks noChangeArrowheads="1"/>
            </p:cNvSpPr>
            <p:nvPr/>
          </p:nvSpPr>
          <p:spPr bwMode="auto">
            <a:xfrm>
              <a:off x="5120"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9" name="AutoShape 999"/>
            <p:cNvSpPr>
              <a:spLocks noChangeArrowheads="1"/>
            </p:cNvSpPr>
            <p:nvPr/>
          </p:nvSpPr>
          <p:spPr bwMode="auto">
            <a:xfrm>
              <a:off x="5120"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0" name="AutoShape 1000"/>
            <p:cNvSpPr>
              <a:spLocks noChangeArrowheads="1"/>
            </p:cNvSpPr>
            <p:nvPr/>
          </p:nvSpPr>
          <p:spPr bwMode="auto">
            <a:xfrm>
              <a:off x="5120"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1" name="AutoShape 1001"/>
            <p:cNvSpPr>
              <a:spLocks noChangeArrowheads="1"/>
            </p:cNvSpPr>
            <p:nvPr/>
          </p:nvSpPr>
          <p:spPr bwMode="auto">
            <a:xfrm>
              <a:off x="5120" y="415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2" name="AutoShape 1002"/>
            <p:cNvSpPr>
              <a:spLocks noChangeArrowheads="1"/>
            </p:cNvSpPr>
            <p:nvPr/>
          </p:nvSpPr>
          <p:spPr bwMode="auto">
            <a:xfrm>
              <a:off x="5120"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3" name="AutoShape 1003"/>
            <p:cNvSpPr>
              <a:spLocks noChangeArrowheads="1"/>
            </p:cNvSpPr>
            <p:nvPr/>
          </p:nvSpPr>
          <p:spPr bwMode="auto">
            <a:xfrm>
              <a:off x="5120"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4" name="AutoShape 1004"/>
            <p:cNvSpPr>
              <a:spLocks noChangeArrowheads="1"/>
            </p:cNvSpPr>
            <p:nvPr/>
          </p:nvSpPr>
          <p:spPr bwMode="auto">
            <a:xfrm>
              <a:off x="5120"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5" name="AutoShape 1005"/>
            <p:cNvSpPr>
              <a:spLocks noChangeArrowheads="1"/>
            </p:cNvSpPr>
            <p:nvPr/>
          </p:nvSpPr>
          <p:spPr bwMode="auto">
            <a:xfrm>
              <a:off x="5120"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6" name="AutoShape 1006"/>
            <p:cNvSpPr>
              <a:spLocks noChangeArrowheads="1"/>
            </p:cNvSpPr>
            <p:nvPr/>
          </p:nvSpPr>
          <p:spPr bwMode="auto">
            <a:xfrm>
              <a:off x="5120"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7" name="AutoShape 1007"/>
            <p:cNvSpPr>
              <a:spLocks noChangeArrowheads="1"/>
            </p:cNvSpPr>
            <p:nvPr/>
          </p:nvSpPr>
          <p:spPr bwMode="auto">
            <a:xfrm>
              <a:off x="5120"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8" name="AutoShape 1008"/>
            <p:cNvSpPr>
              <a:spLocks noChangeArrowheads="1"/>
            </p:cNvSpPr>
            <p:nvPr/>
          </p:nvSpPr>
          <p:spPr bwMode="auto">
            <a:xfrm>
              <a:off x="5120"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9" name="AutoShape 1009"/>
            <p:cNvSpPr>
              <a:spLocks noChangeArrowheads="1"/>
            </p:cNvSpPr>
            <p:nvPr/>
          </p:nvSpPr>
          <p:spPr bwMode="auto">
            <a:xfrm>
              <a:off x="5128"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0" name="AutoShape 1010"/>
            <p:cNvSpPr>
              <a:spLocks noChangeArrowheads="1"/>
            </p:cNvSpPr>
            <p:nvPr/>
          </p:nvSpPr>
          <p:spPr bwMode="auto">
            <a:xfrm>
              <a:off x="5128"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1" name="AutoShape 1011"/>
            <p:cNvSpPr>
              <a:spLocks noChangeArrowheads="1"/>
            </p:cNvSpPr>
            <p:nvPr/>
          </p:nvSpPr>
          <p:spPr bwMode="auto">
            <a:xfrm>
              <a:off x="5128"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2" name="AutoShape 1012"/>
            <p:cNvSpPr>
              <a:spLocks noChangeArrowheads="1"/>
            </p:cNvSpPr>
            <p:nvPr/>
          </p:nvSpPr>
          <p:spPr bwMode="auto">
            <a:xfrm>
              <a:off x="5128"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3" name="AutoShape 1013"/>
            <p:cNvSpPr>
              <a:spLocks noChangeArrowheads="1"/>
            </p:cNvSpPr>
            <p:nvPr/>
          </p:nvSpPr>
          <p:spPr bwMode="auto">
            <a:xfrm>
              <a:off x="5128"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4" name="AutoShape 1014"/>
            <p:cNvSpPr>
              <a:spLocks noChangeArrowheads="1"/>
            </p:cNvSpPr>
            <p:nvPr/>
          </p:nvSpPr>
          <p:spPr bwMode="auto">
            <a:xfrm>
              <a:off x="5128"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5" name="AutoShape 1015"/>
            <p:cNvSpPr>
              <a:spLocks noChangeArrowheads="1"/>
            </p:cNvSpPr>
            <p:nvPr/>
          </p:nvSpPr>
          <p:spPr bwMode="auto">
            <a:xfrm>
              <a:off x="5128"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6" name="AutoShape 1016"/>
            <p:cNvSpPr>
              <a:spLocks noChangeArrowheads="1"/>
            </p:cNvSpPr>
            <p:nvPr/>
          </p:nvSpPr>
          <p:spPr bwMode="auto">
            <a:xfrm>
              <a:off x="5128"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7" name="AutoShape 1017"/>
            <p:cNvSpPr>
              <a:spLocks noChangeArrowheads="1"/>
            </p:cNvSpPr>
            <p:nvPr/>
          </p:nvSpPr>
          <p:spPr bwMode="auto">
            <a:xfrm>
              <a:off x="5128"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8" name="AutoShape 1018"/>
            <p:cNvSpPr>
              <a:spLocks noChangeArrowheads="1"/>
            </p:cNvSpPr>
            <p:nvPr/>
          </p:nvSpPr>
          <p:spPr bwMode="auto">
            <a:xfrm>
              <a:off x="5128"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9" name="AutoShape 1019"/>
            <p:cNvSpPr>
              <a:spLocks noChangeArrowheads="1"/>
            </p:cNvSpPr>
            <p:nvPr/>
          </p:nvSpPr>
          <p:spPr bwMode="auto">
            <a:xfrm>
              <a:off x="5128"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0" name="AutoShape 1020"/>
            <p:cNvSpPr>
              <a:spLocks noChangeArrowheads="1"/>
            </p:cNvSpPr>
            <p:nvPr/>
          </p:nvSpPr>
          <p:spPr bwMode="auto">
            <a:xfrm>
              <a:off x="5128"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1" name="AutoShape 1021"/>
            <p:cNvSpPr>
              <a:spLocks noChangeArrowheads="1"/>
            </p:cNvSpPr>
            <p:nvPr/>
          </p:nvSpPr>
          <p:spPr bwMode="auto">
            <a:xfrm>
              <a:off x="5136"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2" name="AutoShape 1022"/>
            <p:cNvSpPr>
              <a:spLocks noChangeArrowheads="1"/>
            </p:cNvSpPr>
            <p:nvPr/>
          </p:nvSpPr>
          <p:spPr bwMode="auto">
            <a:xfrm>
              <a:off x="5136"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3" name="AutoShape 1023"/>
            <p:cNvSpPr>
              <a:spLocks noChangeArrowheads="1"/>
            </p:cNvSpPr>
            <p:nvPr/>
          </p:nvSpPr>
          <p:spPr bwMode="auto">
            <a:xfrm>
              <a:off x="5136"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4" name="AutoShape 0"/>
            <p:cNvSpPr>
              <a:spLocks noChangeArrowheads="1"/>
            </p:cNvSpPr>
            <p:nvPr/>
          </p:nvSpPr>
          <p:spPr bwMode="auto">
            <a:xfrm>
              <a:off x="5136"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5" name="AutoShape 1"/>
            <p:cNvSpPr>
              <a:spLocks noChangeArrowheads="1"/>
            </p:cNvSpPr>
            <p:nvPr/>
          </p:nvSpPr>
          <p:spPr bwMode="auto">
            <a:xfrm>
              <a:off x="5136"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6" name="AutoShape 2"/>
            <p:cNvSpPr>
              <a:spLocks noChangeArrowheads="1"/>
            </p:cNvSpPr>
            <p:nvPr/>
          </p:nvSpPr>
          <p:spPr bwMode="auto">
            <a:xfrm>
              <a:off x="5136"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7" name="AutoShape 3"/>
            <p:cNvSpPr>
              <a:spLocks noChangeArrowheads="1"/>
            </p:cNvSpPr>
            <p:nvPr/>
          </p:nvSpPr>
          <p:spPr bwMode="auto">
            <a:xfrm>
              <a:off x="5136"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8" name="AutoShape 4"/>
            <p:cNvSpPr>
              <a:spLocks noChangeArrowheads="1"/>
            </p:cNvSpPr>
            <p:nvPr/>
          </p:nvSpPr>
          <p:spPr bwMode="auto">
            <a:xfrm>
              <a:off x="5136"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9" name="AutoShape 5"/>
            <p:cNvSpPr>
              <a:spLocks noChangeArrowheads="1"/>
            </p:cNvSpPr>
            <p:nvPr/>
          </p:nvSpPr>
          <p:spPr bwMode="auto">
            <a:xfrm>
              <a:off x="5136"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50" name="AutoShape 6"/>
            <p:cNvSpPr>
              <a:spLocks noChangeArrowheads="1"/>
            </p:cNvSpPr>
            <p:nvPr/>
          </p:nvSpPr>
          <p:spPr bwMode="auto">
            <a:xfrm>
              <a:off x="5136"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51" name="AutoShape 7"/>
            <p:cNvSpPr>
              <a:spLocks noChangeArrowheads="1"/>
            </p:cNvSpPr>
            <p:nvPr/>
          </p:nvSpPr>
          <p:spPr bwMode="auto">
            <a:xfrm>
              <a:off x="5136"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grpSp>
          <p:nvGrpSpPr>
            <p:cNvPr id="6152" name="Group 8"/>
            <p:cNvGrpSpPr>
              <a:grpSpLocks/>
            </p:cNvGrpSpPr>
            <p:nvPr/>
          </p:nvGrpSpPr>
          <p:grpSpPr bwMode="auto">
            <a:xfrm>
              <a:off x="2210" y="4499"/>
              <a:ext cx="3196" cy="132"/>
              <a:chOff x="2210" y="4499"/>
              <a:chExt cx="3196" cy="132"/>
            </a:xfrm>
          </p:grpSpPr>
          <p:sp>
            <p:nvSpPr>
              <p:cNvPr id="6153" name="Rectangle 9"/>
              <p:cNvSpPr>
                <a:spLocks noChangeArrowheads="1"/>
              </p:cNvSpPr>
              <p:nvPr/>
            </p:nvSpPr>
            <p:spPr bwMode="auto">
              <a:xfrm>
                <a:off x="2210" y="4514"/>
                <a:ext cx="10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10</a:t>
                </a:r>
              </a:p>
            </p:txBody>
          </p:sp>
          <p:sp>
            <p:nvSpPr>
              <p:cNvPr id="6154" name="Rectangle 10"/>
              <p:cNvSpPr>
                <a:spLocks noChangeArrowheads="1"/>
              </p:cNvSpPr>
              <p:nvPr/>
            </p:nvSpPr>
            <p:spPr bwMode="auto">
              <a:xfrm>
                <a:off x="2307" y="4499"/>
                <a:ext cx="57"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706">
                    <a:latin typeface="Helvetica" charset="0"/>
                    <a:cs typeface="Helvetica" charset="0"/>
                    <a:sym typeface="Helvetica" charset="0"/>
                  </a:rPr>
                  <a:t>-7</a:t>
                </a:r>
              </a:p>
            </p:txBody>
          </p:sp>
          <p:sp>
            <p:nvSpPr>
              <p:cNvPr id="6155" name="Rectangle 11"/>
              <p:cNvSpPr>
                <a:spLocks noChangeArrowheads="1"/>
              </p:cNvSpPr>
              <p:nvPr/>
            </p:nvSpPr>
            <p:spPr bwMode="auto">
              <a:xfrm>
                <a:off x="2586" y="4515"/>
                <a:ext cx="10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10</a:t>
                </a:r>
              </a:p>
            </p:txBody>
          </p:sp>
          <p:sp>
            <p:nvSpPr>
              <p:cNvPr id="6156" name="Rectangle 12"/>
              <p:cNvSpPr>
                <a:spLocks noChangeArrowheads="1"/>
              </p:cNvSpPr>
              <p:nvPr/>
            </p:nvSpPr>
            <p:spPr bwMode="auto">
              <a:xfrm>
                <a:off x="2683" y="4499"/>
                <a:ext cx="57"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706">
                    <a:latin typeface="Helvetica" charset="0"/>
                    <a:cs typeface="Helvetica" charset="0"/>
                    <a:sym typeface="Helvetica" charset="0"/>
                  </a:rPr>
                  <a:t>-6</a:t>
                </a:r>
              </a:p>
            </p:txBody>
          </p:sp>
          <p:sp>
            <p:nvSpPr>
              <p:cNvPr id="6157" name="Rectangle 13"/>
              <p:cNvSpPr>
                <a:spLocks noChangeArrowheads="1"/>
              </p:cNvSpPr>
              <p:nvPr/>
            </p:nvSpPr>
            <p:spPr bwMode="auto">
              <a:xfrm>
                <a:off x="2970" y="4515"/>
                <a:ext cx="10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10</a:t>
                </a:r>
              </a:p>
            </p:txBody>
          </p:sp>
          <p:sp>
            <p:nvSpPr>
              <p:cNvPr id="6158" name="Rectangle 14"/>
              <p:cNvSpPr>
                <a:spLocks noChangeArrowheads="1"/>
              </p:cNvSpPr>
              <p:nvPr/>
            </p:nvSpPr>
            <p:spPr bwMode="auto">
              <a:xfrm>
                <a:off x="3067" y="4499"/>
                <a:ext cx="57"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706">
                    <a:latin typeface="Helvetica" charset="0"/>
                    <a:cs typeface="Helvetica" charset="0"/>
                    <a:sym typeface="Helvetica" charset="0"/>
                  </a:rPr>
                  <a:t>-5</a:t>
                </a:r>
              </a:p>
            </p:txBody>
          </p:sp>
          <p:sp>
            <p:nvSpPr>
              <p:cNvPr id="6159" name="Rectangle 15"/>
              <p:cNvSpPr>
                <a:spLocks noChangeArrowheads="1"/>
              </p:cNvSpPr>
              <p:nvPr/>
            </p:nvSpPr>
            <p:spPr bwMode="auto">
              <a:xfrm>
                <a:off x="3285" y="4515"/>
                <a:ext cx="296"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0.0001</a:t>
                </a:r>
              </a:p>
            </p:txBody>
          </p:sp>
          <p:sp>
            <p:nvSpPr>
              <p:cNvPr id="6160" name="Rectangle 16"/>
              <p:cNvSpPr>
                <a:spLocks noChangeArrowheads="1"/>
              </p:cNvSpPr>
              <p:nvPr/>
            </p:nvSpPr>
            <p:spPr bwMode="auto">
              <a:xfrm>
                <a:off x="3699" y="4515"/>
                <a:ext cx="243"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0.001</a:t>
                </a:r>
              </a:p>
            </p:txBody>
          </p:sp>
          <p:sp>
            <p:nvSpPr>
              <p:cNvPr id="6161" name="Rectangle 17"/>
              <p:cNvSpPr>
                <a:spLocks noChangeArrowheads="1"/>
              </p:cNvSpPr>
              <p:nvPr/>
            </p:nvSpPr>
            <p:spPr bwMode="auto">
              <a:xfrm>
                <a:off x="4106" y="4515"/>
                <a:ext cx="189"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0.01</a:t>
                </a:r>
              </a:p>
            </p:txBody>
          </p:sp>
          <p:sp>
            <p:nvSpPr>
              <p:cNvPr id="6162" name="Rectangle 18"/>
              <p:cNvSpPr>
                <a:spLocks noChangeArrowheads="1"/>
              </p:cNvSpPr>
              <p:nvPr/>
            </p:nvSpPr>
            <p:spPr bwMode="auto">
              <a:xfrm>
                <a:off x="4521" y="4515"/>
                <a:ext cx="135"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0.1</a:t>
                </a:r>
              </a:p>
            </p:txBody>
          </p:sp>
          <p:sp>
            <p:nvSpPr>
              <p:cNvPr id="6163" name="Rectangle 19"/>
              <p:cNvSpPr>
                <a:spLocks noChangeArrowheads="1"/>
              </p:cNvSpPr>
              <p:nvPr/>
            </p:nvSpPr>
            <p:spPr bwMode="auto">
              <a:xfrm>
                <a:off x="4947" y="4515"/>
                <a:ext cx="54"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1</a:t>
                </a:r>
              </a:p>
            </p:txBody>
          </p:sp>
          <p:sp>
            <p:nvSpPr>
              <p:cNvPr id="6164" name="Rectangle 20"/>
              <p:cNvSpPr>
                <a:spLocks noChangeArrowheads="1"/>
              </p:cNvSpPr>
              <p:nvPr/>
            </p:nvSpPr>
            <p:spPr bwMode="auto">
              <a:xfrm>
                <a:off x="5298" y="4515"/>
                <a:ext cx="10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10</a:t>
                </a:r>
              </a:p>
            </p:txBody>
          </p:sp>
        </p:grpSp>
        <p:sp>
          <p:nvSpPr>
            <p:cNvPr id="6165" name="Rectangle 21"/>
            <p:cNvSpPr>
              <a:spLocks noChangeArrowheads="1"/>
            </p:cNvSpPr>
            <p:nvPr/>
          </p:nvSpPr>
          <p:spPr bwMode="auto">
            <a:xfrm rot="16200000">
              <a:off x="1798" y="3232"/>
              <a:ext cx="463"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235">
                  <a:latin typeface="Helvetica" charset="0"/>
                  <a:cs typeface="Helvetica" charset="0"/>
                  <a:sym typeface="Helvetica" charset="0"/>
                </a:rPr>
                <a:t>Intensity</a:t>
              </a:r>
            </a:p>
          </p:txBody>
        </p:sp>
        <p:sp>
          <p:nvSpPr>
            <p:cNvPr id="6166" name="Line 22"/>
            <p:cNvSpPr>
              <a:spLocks noChangeShapeType="1"/>
            </p:cNvSpPr>
            <p:nvPr/>
          </p:nvSpPr>
          <p:spPr bwMode="auto">
            <a:xfrm>
              <a:off x="4272" y="3992"/>
              <a:ext cx="256" cy="3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6167" name="Rectangle 23"/>
            <p:cNvSpPr>
              <a:spLocks noChangeArrowheads="1"/>
            </p:cNvSpPr>
            <p:nvPr/>
          </p:nvSpPr>
          <p:spPr bwMode="auto">
            <a:xfrm>
              <a:off x="4062" y="4172"/>
              <a:ext cx="167"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-4.0</a:t>
              </a:r>
            </a:p>
          </p:txBody>
        </p:sp>
        <p:sp>
          <p:nvSpPr>
            <p:cNvPr id="6168" name="Line 24"/>
            <p:cNvSpPr>
              <a:spLocks noChangeShapeType="1"/>
            </p:cNvSpPr>
            <p:nvPr/>
          </p:nvSpPr>
          <p:spPr bwMode="auto">
            <a:xfrm>
              <a:off x="3801" y="3632"/>
              <a:ext cx="391" cy="2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6169" name="Rectangle 25"/>
            <p:cNvSpPr>
              <a:spLocks noChangeArrowheads="1"/>
            </p:cNvSpPr>
            <p:nvPr/>
          </p:nvSpPr>
          <p:spPr bwMode="auto">
            <a:xfrm>
              <a:off x="3606" y="3740"/>
              <a:ext cx="167"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-2.0</a:t>
              </a:r>
            </a:p>
          </p:txBody>
        </p:sp>
        <p:sp>
          <p:nvSpPr>
            <p:cNvPr id="6170" name="Line 26"/>
            <p:cNvSpPr>
              <a:spLocks noChangeShapeType="1"/>
            </p:cNvSpPr>
            <p:nvPr/>
          </p:nvSpPr>
          <p:spPr bwMode="auto">
            <a:xfrm>
              <a:off x="3120" y="2872"/>
              <a:ext cx="632" cy="7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6171" name="Rectangle 27"/>
            <p:cNvSpPr>
              <a:spLocks noChangeArrowheads="1"/>
            </p:cNvSpPr>
            <p:nvPr/>
          </p:nvSpPr>
          <p:spPr bwMode="auto">
            <a:xfrm>
              <a:off x="2990" y="3164"/>
              <a:ext cx="167"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-3.1</a:t>
              </a:r>
            </a:p>
          </p:txBody>
        </p:sp>
        <p:sp>
          <p:nvSpPr>
            <p:cNvPr id="6172" name="Rectangle 28"/>
            <p:cNvSpPr>
              <a:spLocks noChangeArrowheads="1"/>
            </p:cNvSpPr>
            <p:nvPr/>
          </p:nvSpPr>
          <p:spPr bwMode="auto">
            <a:xfrm>
              <a:off x="2355" y="2740"/>
              <a:ext cx="7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R</a:t>
              </a:r>
            </a:p>
          </p:txBody>
        </p:sp>
        <p:sp>
          <p:nvSpPr>
            <p:cNvPr id="6173" name="Rectangle 29"/>
            <p:cNvSpPr>
              <a:spLocks noChangeArrowheads="1"/>
            </p:cNvSpPr>
            <p:nvPr/>
          </p:nvSpPr>
          <p:spPr bwMode="auto">
            <a:xfrm>
              <a:off x="2410" y="2804"/>
              <a:ext cx="50"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706">
                  <a:latin typeface="Helvetica" charset="0"/>
                  <a:cs typeface="Helvetica" charset="0"/>
                  <a:sym typeface="Helvetica" charset="0"/>
                </a:rPr>
                <a:t>G</a:t>
              </a:r>
            </a:p>
          </p:txBody>
        </p:sp>
        <p:sp>
          <p:nvSpPr>
            <p:cNvPr id="6174" name="Rectangle 30"/>
            <p:cNvSpPr>
              <a:spLocks noChangeArrowheads="1"/>
            </p:cNvSpPr>
            <p:nvPr/>
          </p:nvSpPr>
          <p:spPr bwMode="auto">
            <a:xfrm>
              <a:off x="2469" y="2740"/>
              <a:ext cx="246"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 = 89 </a:t>
              </a:r>
            </a:p>
          </p:txBody>
        </p:sp>
        <p:sp>
          <p:nvSpPr>
            <p:cNvPr id="6175" name="Rectangle 31"/>
            <p:cNvSpPr>
              <a:spLocks noChangeArrowheads="1"/>
            </p:cNvSpPr>
            <p:nvPr/>
          </p:nvSpPr>
          <p:spPr bwMode="auto">
            <a:xfrm>
              <a:off x="2710" y="2748"/>
              <a:ext cx="55"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Symbol" charset="0"/>
                  <a:sym typeface="Symbol" charset="0"/>
                </a:rPr>
                <a:t>μ</a:t>
              </a:r>
            </a:p>
          </p:txBody>
        </p:sp>
        <p:sp>
          <p:nvSpPr>
            <p:cNvPr id="6176" name="AutoShape 32"/>
            <p:cNvSpPr>
              <a:spLocks noChangeArrowheads="1"/>
            </p:cNvSpPr>
            <p:nvPr/>
          </p:nvSpPr>
          <p:spPr bwMode="auto">
            <a:xfrm>
              <a:off x="2712" y="2488"/>
              <a:ext cx="64" cy="88"/>
            </a:xfrm>
            <a:custGeom>
              <a:avLst/>
              <a:gdLst/>
              <a:ahLst/>
              <a:cxnLst/>
              <a:rect l="0" t="0" r="r" b="b"/>
              <a:pathLst>
                <a:path w="21600" h="21600">
                  <a:moveTo>
                    <a:pt x="10800" y="0"/>
                  </a:moveTo>
                  <a:lnTo>
                    <a:pt x="21600" y="21600"/>
                  </a:lnTo>
                  <a:lnTo>
                    <a:pt x="10800" y="13745"/>
                  </a:lnTo>
                  <a:lnTo>
                    <a:pt x="0" y="21600"/>
                  </a:lnTo>
                  <a:lnTo>
                    <a:pt x="10800" y="0"/>
                  </a:lnTo>
                  <a:close/>
                  <a:moveTo>
                    <a:pt x="10800" y="0"/>
                  </a:moveTo>
                </a:path>
              </a:pathLst>
            </a:custGeom>
            <a:solidFill>
              <a:srgbClr val="000000"/>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a:lstStyle/>
            <a:p>
              <a:endParaRPr lang="en-US" sz="1412"/>
            </a:p>
          </p:txBody>
        </p:sp>
        <p:sp>
          <p:nvSpPr>
            <p:cNvPr id="6177" name="Line 33"/>
            <p:cNvSpPr>
              <a:spLocks noChangeShapeType="1"/>
            </p:cNvSpPr>
            <p:nvPr/>
          </p:nvSpPr>
          <p:spPr bwMode="auto">
            <a:xfrm>
              <a:off x="2745" y="2544"/>
              <a:ext cx="1" cy="1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6178" name="Line 34"/>
            <p:cNvSpPr>
              <a:spLocks noChangeShapeType="1"/>
            </p:cNvSpPr>
            <p:nvPr/>
          </p:nvSpPr>
          <p:spPr bwMode="auto">
            <a:xfrm>
              <a:off x="3784" y="2544"/>
              <a:ext cx="1" cy="624"/>
            </a:xfrm>
            <a:prstGeom prst="line">
              <a:avLst/>
            </a:prstGeom>
            <a:noFill/>
            <a:ln w="38100">
              <a:solidFill>
                <a:srgbClr val="FC0128"/>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412"/>
            </a:p>
          </p:txBody>
        </p:sp>
        <p:sp>
          <p:nvSpPr>
            <p:cNvPr id="6179" name="Line 35"/>
            <p:cNvSpPr>
              <a:spLocks noChangeShapeType="1"/>
            </p:cNvSpPr>
            <p:nvPr/>
          </p:nvSpPr>
          <p:spPr bwMode="auto">
            <a:xfrm>
              <a:off x="4408" y="3264"/>
              <a:ext cx="1" cy="624"/>
            </a:xfrm>
            <a:prstGeom prst="line">
              <a:avLst/>
            </a:prstGeom>
            <a:noFill/>
            <a:ln w="38100">
              <a:solidFill>
                <a:srgbClr val="FC0128"/>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412"/>
            </a:p>
          </p:txBody>
        </p:sp>
        <p:sp>
          <p:nvSpPr>
            <p:cNvPr id="6180" name="Line 36"/>
            <p:cNvSpPr>
              <a:spLocks noChangeShapeType="1"/>
            </p:cNvSpPr>
            <p:nvPr/>
          </p:nvSpPr>
          <p:spPr bwMode="auto">
            <a:xfrm>
              <a:off x="2728" y="1728"/>
              <a:ext cx="1" cy="624"/>
            </a:xfrm>
            <a:prstGeom prst="line">
              <a:avLst/>
            </a:prstGeom>
            <a:noFill/>
            <a:ln w="38100">
              <a:solidFill>
                <a:srgbClr val="FC0128"/>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412"/>
            </a:p>
          </p:txBody>
        </p:sp>
        <p:sp>
          <p:nvSpPr>
            <p:cNvPr id="6181" name="Line 37"/>
            <p:cNvSpPr>
              <a:spLocks noChangeShapeType="1"/>
            </p:cNvSpPr>
            <p:nvPr/>
          </p:nvSpPr>
          <p:spPr bwMode="auto">
            <a:xfrm>
              <a:off x="4984" y="3456"/>
              <a:ext cx="1" cy="624"/>
            </a:xfrm>
            <a:prstGeom prst="line">
              <a:avLst/>
            </a:prstGeom>
            <a:noFill/>
            <a:ln w="38100">
              <a:solidFill>
                <a:srgbClr val="FC0128"/>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412"/>
            </a:p>
          </p:txBody>
        </p:sp>
        <p:sp>
          <p:nvSpPr>
            <p:cNvPr id="6182" name="Line 38"/>
            <p:cNvSpPr>
              <a:spLocks noChangeShapeType="1"/>
            </p:cNvSpPr>
            <p:nvPr/>
          </p:nvSpPr>
          <p:spPr bwMode="auto">
            <a:xfrm rot="10800000" flipH="1">
              <a:off x="1392" y="3216"/>
              <a:ext cx="1536" cy="816"/>
            </a:xfrm>
            <a:prstGeom prst="line">
              <a:avLst/>
            </a:prstGeom>
            <a:noFill/>
            <a:ln w="9525">
              <a:solidFill>
                <a:srgbClr val="FC0128"/>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6183" name="Line 39"/>
            <p:cNvSpPr>
              <a:spLocks noChangeShapeType="1"/>
            </p:cNvSpPr>
            <p:nvPr/>
          </p:nvSpPr>
          <p:spPr bwMode="auto">
            <a:xfrm rot="10800000" flipH="1">
              <a:off x="1488" y="3792"/>
              <a:ext cx="2064" cy="336"/>
            </a:xfrm>
            <a:prstGeom prst="line">
              <a:avLst/>
            </a:prstGeom>
            <a:noFill/>
            <a:ln w="9525">
              <a:solidFill>
                <a:srgbClr val="FC0128"/>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6184" name="Line 40"/>
            <p:cNvSpPr>
              <a:spLocks noChangeShapeType="1"/>
            </p:cNvSpPr>
            <p:nvPr/>
          </p:nvSpPr>
          <p:spPr bwMode="auto">
            <a:xfrm rot="10800000" flipH="1">
              <a:off x="1920" y="4224"/>
              <a:ext cx="2112" cy="96"/>
            </a:xfrm>
            <a:prstGeom prst="line">
              <a:avLst/>
            </a:prstGeom>
            <a:noFill/>
            <a:ln w="9525">
              <a:solidFill>
                <a:srgbClr val="FC0128"/>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6185" name="Rectangle 41"/>
            <p:cNvSpPr>
              <a:spLocks noChangeArrowheads="1"/>
            </p:cNvSpPr>
            <p:nvPr/>
          </p:nvSpPr>
          <p:spPr bwMode="auto">
            <a:xfrm>
              <a:off x="2862" y="4688"/>
              <a:ext cx="1919"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45071" bIns="0" anchor="ctr">
              <a:spAutoFit/>
            </a:bodyPr>
            <a:lstStyle/>
            <a:p>
              <a:pPr marL="44826" algn="ctr"/>
              <a:r>
                <a:rPr lang="en-US" sz="1588">
                  <a:cs typeface="Times New Roman" charset="0"/>
                  <a:sym typeface="Times New Roman" charset="0"/>
                </a:rPr>
                <a:t>q [Å</a:t>
              </a:r>
              <a:r>
                <a:rPr lang="en-US" sz="1588" baseline="30000">
                  <a:cs typeface="Times New Roman" charset="0"/>
                  <a:sym typeface="Times New Roman" charset="0"/>
                </a:rPr>
                <a:t>-1</a:t>
              </a:r>
              <a:r>
                <a:rPr lang="en-US" sz="1588">
                  <a:cs typeface="Times New Roman" charset="0"/>
                  <a:sym typeface="Times New Roman" charset="0"/>
                </a:rPr>
                <a:t>] ~ LENGTH</a:t>
              </a:r>
              <a:r>
                <a:rPr lang="en-US" sz="1588" baseline="30000">
                  <a:cs typeface="Times New Roman" charset="0"/>
                  <a:sym typeface="Times New Roman" charset="0"/>
                </a:rPr>
                <a:t>-1 </a:t>
              </a:r>
              <a:r>
                <a:rPr lang="en-US" sz="1588">
                  <a:cs typeface="Times New Roman" charset="0"/>
                  <a:sym typeface="Times New Roman" charset="0"/>
                </a:rPr>
                <a:t>~ sin(</a:t>
              </a:r>
              <a:r>
                <a:rPr lang="en-US" sz="1588">
                  <a:latin typeface="Symbol" charset="0"/>
                  <a:sym typeface="Symbol" charset="0"/>
                </a:rPr>
                <a:t>θ</a:t>
              </a:r>
              <a:r>
                <a:rPr lang="en-US" sz="1588">
                  <a:cs typeface="Times New Roman" charset="0"/>
                  <a:sym typeface="Times New Roman" charset="0"/>
                </a:rPr>
                <a:t>/2)</a:t>
              </a:r>
            </a:p>
          </p:txBody>
        </p:sp>
      </p:grpSp>
      <p:pic>
        <p:nvPicPr>
          <p:cNvPr id="6187" name="Picture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7009" y="1680882"/>
            <a:ext cx="274544" cy="274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FC0128"/>
                </a:solidFill>
                <a:miter lim="800000"/>
                <a:headEnd/>
                <a:tailEnd/>
              </a14:hiddenLine>
            </a:ext>
          </a:extLst>
        </p:spPr>
      </p:pic>
      <p:pic>
        <p:nvPicPr>
          <p:cNvPr id="2" name="Picture 1" descr="Snapz0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990600"/>
            <a:ext cx="2184400" cy="1435100"/>
          </a:xfrm>
          <a:prstGeom prst="rect">
            <a:avLst/>
          </a:prstGeom>
        </p:spPr>
      </p:pic>
      <p:sp>
        <p:nvSpPr>
          <p:cNvPr id="3" name="Slide Number Placeholder 2"/>
          <p:cNvSpPr>
            <a:spLocks noGrp="1"/>
          </p:cNvSpPr>
          <p:nvPr>
            <p:ph type="sldNum" sz="quarter" idx="4"/>
          </p:nvPr>
        </p:nvSpPr>
        <p:spPr/>
        <p:txBody>
          <a:bodyPr/>
          <a:lstStyle/>
          <a:p>
            <a:fld id="{60DEB89E-A7DC-234A-8DE1-287DCE9F6685}" type="slidenum">
              <a:rPr lang="en-US" smtClean="0"/>
              <a:pPr/>
              <a:t>11</a:t>
            </a:fld>
            <a:endParaRPr lang="en-US"/>
          </a:p>
        </p:txBody>
      </p:sp>
    </p:spTree>
    <p:extLst>
      <p:ext uri="{BB962C8B-B14F-4D97-AF65-F5344CB8AC3E}">
        <p14:creationId xmlns:p14="http://schemas.microsoft.com/office/powerpoint/2010/main" val="5804097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1108532" y="146220"/>
            <a:ext cx="6891337" cy="473075"/>
          </a:xfrm>
        </p:spPr>
        <p:txBody>
          <a:bodyPr/>
          <a:lstStyle/>
          <a:p>
            <a:r>
              <a:rPr lang="en-US" sz="2600" dirty="0" smtClean="0">
                <a:ea typeface="ＭＳ Ｐゴシック" pitchFamily="-111" charset="-128"/>
                <a:cs typeface="ＭＳ Ｐゴシック" pitchFamily="-111" charset="-128"/>
              </a:rPr>
              <a:t>Mass</a:t>
            </a:r>
            <a:r>
              <a:rPr lang="en-US" sz="2600" dirty="0">
                <a:ea typeface="ＭＳ Ｐゴシック" pitchFamily="-111" charset="-128"/>
                <a:cs typeface="ＭＳ Ｐゴシック" pitchFamily="-111" charset="-128"/>
              </a:rPr>
              <a:t>-Fractal Objects</a:t>
            </a:r>
          </a:p>
        </p:txBody>
      </p:sp>
      <p:sp>
        <p:nvSpPr>
          <p:cNvPr id="30725" name="AutoShape 5"/>
          <p:cNvSpPr>
            <a:spLocks noChangeArrowheads="1"/>
          </p:cNvSpPr>
          <p:nvPr/>
        </p:nvSpPr>
        <p:spPr bwMode="auto">
          <a:xfrm>
            <a:off x="3532188" y="2622550"/>
            <a:ext cx="1766887" cy="179388"/>
          </a:xfrm>
          <a:prstGeom prst="can">
            <a:avLst>
              <a:gd name="adj" fmla="val 25000"/>
            </a:avLst>
          </a:prstGeom>
          <a:solidFill>
            <a:schemeClr val="bg2"/>
          </a:solidFill>
          <a:ln w="12700">
            <a:solidFill>
              <a:schemeClr val="tx1"/>
            </a:solidFill>
            <a:round/>
            <a:headEnd/>
            <a:tailEnd/>
          </a:ln>
        </p:spPr>
        <p:txBody>
          <a:bodyPr wrap="none" lIns="82058" tIns="41029" rIns="82058" bIns="41029" anchor="ctr">
            <a:prstTxWarp prst="textNoShape">
              <a:avLst/>
            </a:prstTxWarp>
          </a:bodyPr>
          <a:lstStyle/>
          <a:p>
            <a:pPr algn="ctr" defTabSz="820738"/>
            <a:endParaRPr lang="en-US" sz="1600" b="1">
              <a:solidFill>
                <a:schemeClr val="bg2"/>
              </a:solidFill>
              <a:latin typeface="Arial" pitchFamily="-111" charset="0"/>
            </a:endParaRPr>
          </a:p>
        </p:txBody>
      </p:sp>
      <p:sp>
        <p:nvSpPr>
          <p:cNvPr id="472070" name="Oval 6"/>
          <p:cNvSpPr>
            <a:spLocks noChangeArrowheads="1"/>
          </p:cNvSpPr>
          <p:nvPr/>
        </p:nvSpPr>
        <p:spPr bwMode="auto">
          <a:xfrm rot="15585163">
            <a:off x="4034632" y="3277394"/>
            <a:ext cx="100012" cy="133350"/>
          </a:xfrm>
          <a:prstGeom prst="ellipse">
            <a:avLst/>
          </a:prstGeom>
          <a:gradFill rotWithShape="0">
            <a:gsLst>
              <a:gs pos="0">
                <a:schemeClr val="bg1"/>
              </a:gs>
              <a:gs pos="100000">
                <a:schemeClr val="bg1">
                  <a:gamma/>
                  <a:shade val="46275"/>
                  <a:invGamma/>
                </a:schemeClr>
              </a:gs>
            </a:gsLst>
            <a:path path="shape">
              <a:fillToRect l="50000" t="50000" r="50000" b="50000"/>
            </a:path>
          </a:gradFill>
          <a:ln w="12700">
            <a:round/>
            <a:headEnd/>
            <a:tailEnd/>
          </a:ln>
          <a:effectLst/>
          <a:scene3d>
            <a:camera prst="legacyPerspectiveFront">
              <a:rot lat="20099999" lon="1500000" rev="0"/>
            </a:camera>
            <a:lightRig rig="legacyFlat4" dir="b"/>
          </a:scene3d>
          <a:sp3d extrusionH="3630600" prstMaterial="legacyMatte">
            <a:bevelT w="13500" h="13500" prst="angle"/>
            <a:bevelB w="13500" h="13500" prst="angle"/>
            <a:extrusionClr>
              <a:schemeClr val="bg1"/>
            </a:extrusionClr>
          </a:sp3d>
        </p:spPr>
        <p:txBody>
          <a:bodyPr wrap="none" anchor="ctr">
            <a:prstTxWarp prst="textNoShape">
              <a:avLst/>
            </a:prstTxWarp>
            <a:flatTx/>
          </a:bodyPr>
          <a:lstStyle/>
          <a:p>
            <a:pPr>
              <a:defRPr/>
            </a:pPr>
            <a:endParaRPr lang="en-US"/>
          </a:p>
        </p:txBody>
      </p:sp>
      <p:sp>
        <p:nvSpPr>
          <p:cNvPr id="30727" name="Text Box 7" descr="Newsprint"/>
          <p:cNvSpPr txBox="1">
            <a:spLocks noChangeArrowheads="1"/>
          </p:cNvSpPr>
          <p:nvPr/>
        </p:nvSpPr>
        <p:spPr bwMode="auto">
          <a:xfrm>
            <a:off x="2719130" y="6248400"/>
            <a:ext cx="2831563" cy="359858"/>
          </a:xfrm>
          <a:prstGeom prst="rect">
            <a:avLst/>
          </a:prstGeom>
          <a:noFill/>
          <a:ln w="34925">
            <a:noFill/>
            <a:miter lim="800000"/>
            <a:headEnd/>
            <a:tailEnd/>
          </a:ln>
        </p:spPr>
        <p:txBody>
          <a:bodyPr wrap="none" lIns="82058" tIns="41029" rIns="82058" bIns="41029" anchor="ctr">
            <a:prstTxWarp prst="textNoShape">
              <a:avLst/>
            </a:prstTxWarp>
            <a:spAutoFit/>
          </a:bodyPr>
          <a:lstStyle/>
          <a:p>
            <a:pPr algn="ctr" defTabSz="820738"/>
            <a:r>
              <a:rPr lang="en-US" dirty="0">
                <a:solidFill>
                  <a:schemeClr val="tx1"/>
                </a:solidFill>
                <a:latin typeface="+mn-lt"/>
              </a:rPr>
              <a:t>Mass Fractal Dimension = </a:t>
            </a:r>
            <a:r>
              <a:rPr lang="en-US" i="1" dirty="0">
                <a:solidFill>
                  <a:schemeClr val="tx1"/>
                </a:solidFill>
                <a:latin typeface="+mn-lt"/>
              </a:rPr>
              <a:t>d</a:t>
            </a:r>
          </a:p>
        </p:txBody>
      </p:sp>
      <p:sp>
        <p:nvSpPr>
          <p:cNvPr id="30728" name="Text Box 8" descr="Newsprint"/>
          <p:cNvSpPr txBox="1">
            <a:spLocks noChangeArrowheads="1"/>
          </p:cNvSpPr>
          <p:nvPr/>
        </p:nvSpPr>
        <p:spPr bwMode="auto">
          <a:xfrm>
            <a:off x="1127125" y="914400"/>
            <a:ext cx="1384300" cy="357188"/>
          </a:xfrm>
          <a:prstGeom prst="rect">
            <a:avLst/>
          </a:prstGeom>
          <a:noFill/>
          <a:ln w="34925">
            <a:noFill/>
            <a:miter lim="800000"/>
            <a:headEnd/>
            <a:tailEnd/>
          </a:ln>
        </p:spPr>
        <p:txBody>
          <a:bodyPr wrap="none" lIns="82058" tIns="41029" rIns="82058" bIns="41029" anchor="ctr">
            <a:prstTxWarp prst="textNoShape">
              <a:avLst/>
            </a:prstTxWarp>
            <a:spAutoFit/>
          </a:bodyPr>
          <a:lstStyle/>
          <a:p>
            <a:pPr algn="ctr" defTabSz="820738"/>
            <a:r>
              <a:rPr lang="en-US" b="1">
                <a:solidFill>
                  <a:schemeClr val="tx1"/>
                </a:solidFill>
                <a:latin typeface="Arial" pitchFamily="-111" charset="0"/>
              </a:rPr>
              <a:t>Real Space</a:t>
            </a:r>
          </a:p>
        </p:txBody>
      </p:sp>
      <p:sp>
        <p:nvSpPr>
          <p:cNvPr id="30729" name="AutoShape 9" descr="Newsprint"/>
          <p:cNvSpPr>
            <a:spLocks/>
          </p:cNvSpPr>
          <p:nvPr/>
        </p:nvSpPr>
        <p:spPr bwMode="auto">
          <a:xfrm>
            <a:off x="969963" y="1411288"/>
            <a:ext cx="276225" cy="4035425"/>
          </a:xfrm>
          <a:prstGeom prst="leftBrace">
            <a:avLst>
              <a:gd name="adj1" fmla="val 121743"/>
              <a:gd name="adj2" fmla="val 50000"/>
            </a:avLst>
          </a:prstGeom>
          <a:noFill/>
          <a:ln w="34925">
            <a:solidFill>
              <a:schemeClr val="tx1"/>
            </a:solidFill>
            <a:round/>
            <a:headEnd/>
            <a:tailEnd/>
          </a:ln>
        </p:spPr>
        <p:txBody>
          <a:bodyPr wrap="none" anchor="ctr">
            <a:prstTxWarp prst="textNoShape">
              <a:avLst/>
            </a:prstTxWarp>
            <a:spAutoFit/>
          </a:bodyPr>
          <a:lstStyle/>
          <a:p>
            <a:endParaRPr lang="en-US"/>
          </a:p>
        </p:txBody>
      </p:sp>
      <p:sp>
        <p:nvSpPr>
          <p:cNvPr id="30730" name="Text Box 10" descr="Newsprint"/>
          <p:cNvSpPr txBox="1">
            <a:spLocks noChangeArrowheads="1"/>
          </p:cNvSpPr>
          <p:nvPr/>
        </p:nvSpPr>
        <p:spPr bwMode="auto">
          <a:xfrm>
            <a:off x="101668" y="3178047"/>
            <a:ext cx="987265" cy="452191"/>
          </a:xfrm>
          <a:prstGeom prst="rect">
            <a:avLst/>
          </a:prstGeom>
          <a:noFill/>
          <a:ln w="34925">
            <a:noFill/>
            <a:miter lim="800000"/>
            <a:headEnd/>
            <a:tailEnd/>
          </a:ln>
        </p:spPr>
        <p:txBody>
          <a:bodyPr wrap="none" lIns="82058" tIns="41029" rIns="82058" bIns="41029" anchor="ctr">
            <a:prstTxWarp prst="textNoShape">
              <a:avLst/>
            </a:prstTxWarp>
            <a:spAutoFit/>
          </a:bodyPr>
          <a:lstStyle/>
          <a:p>
            <a:pPr algn="ctr" defTabSz="820738"/>
            <a:r>
              <a:rPr lang="en-US" sz="2400" i="1" dirty="0" err="1">
                <a:solidFill>
                  <a:schemeClr val="tx1"/>
                </a:solidFill>
                <a:latin typeface="+mn-lt"/>
              </a:rPr>
              <a:t>M~R</a:t>
            </a:r>
            <a:r>
              <a:rPr lang="en-US" sz="2400" i="1" baseline="30000" dirty="0" err="1">
                <a:solidFill>
                  <a:schemeClr val="tx1"/>
                </a:solidFill>
                <a:latin typeface="+mn-lt"/>
              </a:rPr>
              <a:t>d</a:t>
            </a:r>
            <a:endParaRPr lang="en-US" sz="2400" i="1" dirty="0">
              <a:solidFill>
                <a:schemeClr val="tx1"/>
              </a:solidFill>
              <a:latin typeface="+mn-lt"/>
            </a:endParaRPr>
          </a:p>
        </p:txBody>
      </p:sp>
      <p:sp>
        <p:nvSpPr>
          <p:cNvPr id="30731" name="Oval 11"/>
          <p:cNvSpPr>
            <a:spLocks noChangeArrowheads="1"/>
          </p:cNvSpPr>
          <p:nvPr/>
        </p:nvSpPr>
        <p:spPr bwMode="auto">
          <a:xfrm>
            <a:off x="3810000" y="1143000"/>
            <a:ext cx="969963" cy="941388"/>
          </a:xfrm>
          <a:prstGeom prst="ellipse">
            <a:avLst/>
          </a:prstGeom>
          <a:gradFill rotWithShape="0">
            <a:gsLst>
              <a:gs pos="0">
                <a:srgbClr val="F8F8F8"/>
              </a:gs>
              <a:gs pos="100000">
                <a:srgbClr val="737373"/>
              </a:gs>
            </a:gsLst>
            <a:path path="shape">
              <a:fillToRect l="50000" t="50000" r="50000" b="50000"/>
            </a:path>
          </a:gradFill>
          <a:ln w="34925">
            <a:noFill/>
            <a:round/>
            <a:headEnd/>
            <a:tailEnd/>
          </a:ln>
        </p:spPr>
        <p:txBody>
          <a:bodyPr wrap="none" anchor="ctr">
            <a:prstTxWarp prst="textNoShape">
              <a:avLst/>
            </a:prstTxWarp>
            <a:spAutoFit/>
          </a:bodyPr>
          <a:lstStyle/>
          <a:p>
            <a:endParaRPr lang="en-US"/>
          </a:p>
        </p:txBody>
      </p:sp>
      <p:pic>
        <p:nvPicPr>
          <p:cNvPr id="30732" name="Picture 12"/>
          <p:cNvPicPr>
            <a:picLocks noChangeAspect="1" noChangeArrowheads="1"/>
          </p:cNvPicPr>
          <p:nvPr/>
        </p:nvPicPr>
        <p:blipFill>
          <a:blip r:embed="rId2"/>
          <a:srcRect/>
          <a:stretch>
            <a:fillRect/>
          </a:stretch>
        </p:blipFill>
        <p:spPr bwMode="auto">
          <a:xfrm>
            <a:off x="6442075" y="874713"/>
            <a:ext cx="1627188" cy="1620837"/>
          </a:xfrm>
          <a:prstGeom prst="rect">
            <a:avLst/>
          </a:prstGeom>
          <a:noFill/>
          <a:ln w="34925">
            <a:noFill/>
            <a:miter lim="800000"/>
            <a:headEnd/>
            <a:tailEnd/>
          </a:ln>
        </p:spPr>
      </p:pic>
      <p:pic>
        <p:nvPicPr>
          <p:cNvPr id="30733" name="Picture 13" descr="Newsprint"/>
          <p:cNvPicPr>
            <a:picLocks noChangeAspect="1" noChangeArrowheads="1"/>
          </p:cNvPicPr>
          <p:nvPr/>
        </p:nvPicPr>
        <p:blipFill>
          <a:blip r:embed="rId3"/>
          <a:srcRect/>
          <a:stretch>
            <a:fillRect/>
          </a:stretch>
        </p:blipFill>
        <p:spPr bwMode="auto">
          <a:xfrm>
            <a:off x="6996113" y="3706813"/>
            <a:ext cx="669925" cy="392112"/>
          </a:xfrm>
          <a:prstGeom prst="rect">
            <a:avLst/>
          </a:prstGeom>
          <a:noFill/>
          <a:ln w="34925">
            <a:noFill/>
            <a:miter lim="800000"/>
            <a:headEnd/>
            <a:tailEnd/>
          </a:ln>
        </p:spPr>
      </p:pic>
      <p:pic>
        <p:nvPicPr>
          <p:cNvPr id="30734" name="Picture 14" descr="Newsprint"/>
          <p:cNvPicPr>
            <a:picLocks noChangeAspect="1" noChangeArrowheads="1"/>
          </p:cNvPicPr>
          <p:nvPr/>
        </p:nvPicPr>
        <p:blipFill>
          <a:blip r:embed="rId4"/>
          <a:srcRect/>
          <a:stretch>
            <a:fillRect/>
          </a:stretch>
        </p:blipFill>
        <p:spPr bwMode="auto">
          <a:xfrm>
            <a:off x="7446963" y="3235325"/>
            <a:ext cx="796925" cy="538163"/>
          </a:xfrm>
          <a:prstGeom prst="rect">
            <a:avLst/>
          </a:prstGeom>
          <a:noFill/>
          <a:ln w="34925">
            <a:noFill/>
            <a:miter lim="800000"/>
            <a:headEnd/>
            <a:tailEnd/>
          </a:ln>
        </p:spPr>
      </p:pic>
      <p:pic>
        <p:nvPicPr>
          <p:cNvPr id="30735" name="Picture 15" descr="Newsprint"/>
          <p:cNvPicPr>
            <a:picLocks noChangeAspect="1" noChangeArrowheads="1"/>
          </p:cNvPicPr>
          <p:nvPr/>
        </p:nvPicPr>
        <p:blipFill>
          <a:blip r:embed="rId5"/>
          <a:srcRect/>
          <a:stretch>
            <a:fillRect/>
          </a:stretch>
        </p:blipFill>
        <p:spPr bwMode="auto">
          <a:xfrm>
            <a:off x="7972425" y="3168650"/>
            <a:ext cx="542925" cy="549275"/>
          </a:xfrm>
          <a:prstGeom prst="rect">
            <a:avLst/>
          </a:prstGeom>
          <a:noFill/>
          <a:ln w="34925">
            <a:noFill/>
            <a:miter lim="800000"/>
            <a:headEnd/>
            <a:tailEnd/>
          </a:ln>
        </p:spPr>
      </p:pic>
      <p:pic>
        <p:nvPicPr>
          <p:cNvPr id="30736" name="Picture 16" descr="Newsprint"/>
          <p:cNvPicPr>
            <a:picLocks noChangeAspect="1" noChangeArrowheads="1"/>
          </p:cNvPicPr>
          <p:nvPr/>
        </p:nvPicPr>
        <p:blipFill>
          <a:blip r:embed="rId6"/>
          <a:srcRect/>
          <a:stretch>
            <a:fillRect/>
          </a:stretch>
        </p:blipFill>
        <p:spPr bwMode="auto">
          <a:xfrm>
            <a:off x="7573963" y="4041775"/>
            <a:ext cx="669925" cy="393700"/>
          </a:xfrm>
          <a:prstGeom prst="rect">
            <a:avLst/>
          </a:prstGeom>
          <a:noFill/>
          <a:ln w="34925">
            <a:noFill/>
            <a:miter lim="800000"/>
            <a:headEnd/>
            <a:tailEnd/>
          </a:ln>
        </p:spPr>
      </p:pic>
      <p:pic>
        <p:nvPicPr>
          <p:cNvPr id="30737" name="Picture 17" descr="Newsprint"/>
          <p:cNvPicPr>
            <a:picLocks noChangeAspect="1" noChangeArrowheads="1"/>
          </p:cNvPicPr>
          <p:nvPr/>
        </p:nvPicPr>
        <p:blipFill>
          <a:blip r:embed="rId7"/>
          <a:srcRect/>
          <a:stretch>
            <a:fillRect/>
          </a:stretch>
        </p:blipFill>
        <p:spPr bwMode="auto">
          <a:xfrm>
            <a:off x="7065963" y="3908425"/>
            <a:ext cx="796925" cy="538163"/>
          </a:xfrm>
          <a:prstGeom prst="rect">
            <a:avLst/>
          </a:prstGeom>
          <a:noFill/>
          <a:ln w="34925">
            <a:noFill/>
            <a:miter lim="800000"/>
            <a:headEnd/>
            <a:tailEnd/>
          </a:ln>
        </p:spPr>
      </p:pic>
      <p:pic>
        <p:nvPicPr>
          <p:cNvPr id="30738" name="Picture 18" descr="Newsprint"/>
          <p:cNvPicPr>
            <a:picLocks noChangeAspect="1" noChangeArrowheads="1"/>
          </p:cNvPicPr>
          <p:nvPr/>
        </p:nvPicPr>
        <p:blipFill>
          <a:blip r:embed="rId8"/>
          <a:srcRect/>
          <a:stretch>
            <a:fillRect/>
          </a:stretch>
        </p:blipFill>
        <p:spPr bwMode="auto">
          <a:xfrm>
            <a:off x="6973888" y="4591050"/>
            <a:ext cx="669925" cy="392113"/>
          </a:xfrm>
          <a:prstGeom prst="rect">
            <a:avLst/>
          </a:prstGeom>
          <a:noFill/>
          <a:ln w="34925">
            <a:noFill/>
            <a:miter lim="800000"/>
            <a:headEnd/>
            <a:tailEnd/>
          </a:ln>
        </p:spPr>
      </p:pic>
      <p:pic>
        <p:nvPicPr>
          <p:cNvPr id="30739" name="Picture 19" descr="Newsprint"/>
          <p:cNvPicPr>
            <a:picLocks noChangeAspect="1" noChangeArrowheads="1"/>
          </p:cNvPicPr>
          <p:nvPr/>
        </p:nvPicPr>
        <p:blipFill>
          <a:blip r:embed="rId9"/>
          <a:srcRect/>
          <a:stretch>
            <a:fillRect/>
          </a:stretch>
        </p:blipFill>
        <p:spPr bwMode="auto">
          <a:xfrm>
            <a:off x="7412038" y="4591050"/>
            <a:ext cx="669925" cy="392113"/>
          </a:xfrm>
          <a:prstGeom prst="rect">
            <a:avLst/>
          </a:prstGeom>
          <a:noFill/>
          <a:ln w="34925">
            <a:noFill/>
            <a:miter lim="800000"/>
            <a:headEnd/>
            <a:tailEnd/>
          </a:ln>
        </p:spPr>
      </p:pic>
      <p:pic>
        <p:nvPicPr>
          <p:cNvPr id="30740" name="Picture 20" descr="Newsprint"/>
          <p:cNvPicPr>
            <a:picLocks noChangeAspect="1" noChangeArrowheads="1"/>
          </p:cNvPicPr>
          <p:nvPr/>
        </p:nvPicPr>
        <p:blipFill>
          <a:blip r:embed="rId10"/>
          <a:srcRect/>
          <a:stretch>
            <a:fillRect/>
          </a:stretch>
        </p:blipFill>
        <p:spPr bwMode="auto">
          <a:xfrm>
            <a:off x="7042150" y="4792663"/>
            <a:ext cx="796925" cy="538162"/>
          </a:xfrm>
          <a:prstGeom prst="rect">
            <a:avLst/>
          </a:prstGeom>
          <a:noFill/>
          <a:ln w="34925">
            <a:noFill/>
            <a:miter lim="800000"/>
            <a:headEnd/>
            <a:tailEnd/>
          </a:ln>
        </p:spPr>
      </p:pic>
      <p:sp>
        <p:nvSpPr>
          <p:cNvPr id="30741" name="Line 21"/>
          <p:cNvSpPr>
            <a:spLocks noChangeShapeType="1"/>
          </p:cNvSpPr>
          <p:nvPr/>
        </p:nvSpPr>
        <p:spPr bwMode="auto">
          <a:xfrm>
            <a:off x="7481888" y="2487613"/>
            <a:ext cx="0" cy="1008062"/>
          </a:xfrm>
          <a:prstGeom prst="line">
            <a:avLst/>
          </a:prstGeom>
          <a:noFill/>
          <a:ln w="34925">
            <a:solidFill>
              <a:schemeClr val="tx1"/>
            </a:solidFill>
            <a:round/>
            <a:headEnd/>
            <a:tailEnd type="triangle" w="med" len="med"/>
          </a:ln>
        </p:spPr>
        <p:txBody>
          <a:bodyPr anchor="ctr">
            <a:prstTxWarp prst="textNoShape">
              <a:avLst/>
            </a:prstTxWarp>
            <a:spAutoFit/>
          </a:bodyPr>
          <a:lstStyle/>
          <a:p>
            <a:endParaRPr lang="en-US"/>
          </a:p>
        </p:txBody>
      </p:sp>
      <p:sp>
        <p:nvSpPr>
          <p:cNvPr id="30742" name="Text Box 22" descr="Newsprint"/>
          <p:cNvSpPr txBox="1">
            <a:spLocks noChangeArrowheads="1"/>
          </p:cNvSpPr>
          <p:nvPr/>
        </p:nvSpPr>
        <p:spPr bwMode="auto">
          <a:xfrm>
            <a:off x="5900738" y="2820988"/>
            <a:ext cx="1165993" cy="359858"/>
          </a:xfrm>
          <a:prstGeom prst="rect">
            <a:avLst/>
          </a:prstGeom>
          <a:noFill/>
          <a:ln w="34925">
            <a:noFill/>
            <a:miter lim="800000"/>
            <a:headEnd/>
            <a:tailEnd/>
          </a:ln>
        </p:spPr>
        <p:txBody>
          <a:bodyPr wrap="none" lIns="82058" tIns="41029" rIns="82058" bIns="41029" anchor="ctr">
            <a:prstTxWarp prst="textNoShape">
              <a:avLst/>
            </a:prstTxWarp>
            <a:spAutoFit/>
          </a:bodyPr>
          <a:lstStyle/>
          <a:p>
            <a:pPr algn="ctr" defTabSz="820738"/>
            <a:r>
              <a:rPr lang="en-US">
                <a:solidFill>
                  <a:schemeClr val="tx1"/>
                </a:solidFill>
                <a:latin typeface="+mn-lt"/>
              </a:rPr>
              <a:t>Dispersion</a:t>
            </a:r>
          </a:p>
        </p:txBody>
      </p:sp>
      <p:sp>
        <p:nvSpPr>
          <p:cNvPr id="30743" name="Text Box 23" descr="Newsprint"/>
          <p:cNvSpPr txBox="1">
            <a:spLocks noChangeArrowheads="1"/>
          </p:cNvSpPr>
          <p:nvPr/>
        </p:nvSpPr>
        <p:spPr bwMode="auto">
          <a:xfrm>
            <a:off x="8083376" y="1408113"/>
            <a:ext cx="729613" cy="359858"/>
          </a:xfrm>
          <a:prstGeom prst="rect">
            <a:avLst/>
          </a:prstGeom>
          <a:noFill/>
          <a:ln w="34925">
            <a:noFill/>
            <a:miter lim="800000"/>
            <a:headEnd/>
            <a:tailEnd/>
          </a:ln>
        </p:spPr>
        <p:txBody>
          <a:bodyPr wrap="none" lIns="82058" tIns="41029" rIns="82058" bIns="41029" anchor="ctr">
            <a:prstTxWarp prst="textNoShape">
              <a:avLst/>
            </a:prstTxWarp>
            <a:spAutoFit/>
          </a:bodyPr>
          <a:lstStyle/>
          <a:p>
            <a:pPr algn="ctr" defTabSz="820738">
              <a:spcBef>
                <a:spcPct val="50000"/>
              </a:spcBef>
            </a:pPr>
            <a:r>
              <a:rPr lang="en-US" i="1" dirty="0">
                <a:solidFill>
                  <a:schemeClr val="tx1"/>
                </a:solidFill>
                <a:latin typeface="+mn-lt"/>
              </a:rPr>
              <a:t>d = 3</a:t>
            </a:r>
          </a:p>
        </p:txBody>
      </p:sp>
      <p:sp>
        <p:nvSpPr>
          <p:cNvPr id="30744" name="Text Box 24" descr="Newsprint"/>
          <p:cNvSpPr txBox="1">
            <a:spLocks noChangeArrowheads="1"/>
          </p:cNvSpPr>
          <p:nvPr/>
        </p:nvSpPr>
        <p:spPr bwMode="auto">
          <a:xfrm>
            <a:off x="8153226" y="4568825"/>
            <a:ext cx="729613" cy="359858"/>
          </a:xfrm>
          <a:prstGeom prst="rect">
            <a:avLst/>
          </a:prstGeom>
          <a:noFill/>
          <a:ln w="34925">
            <a:noFill/>
            <a:miter lim="800000"/>
            <a:headEnd/>
            <a:tailEnd/>
          </a:ln>
        </p:spPr>
        <p:txBody>
          <a:bodyPr wrap="none" lIns="82058" tIns="41029" rIns="82058" bIns="41029" anchor="ctr">
            <a:prstTxWarp prst="textNoShape">
              <a:avLst/>
            </a:prstTxWarp>
            <a:spAutoFit/>
          </a:bodyPr>
          <a:lstStyle/>
          <a:p>
            <a:pPr algn="ctr" defTabSz="820738"/>
            <a:r>
              <a:rPr lang="en-US" i="1" dirty="0">
                <a:solidFill>
                  <a:schemeClr val="tx1"/>
                </a:solidFill>
                <a:latin typeface="+mn-lt"/>
              </a:rPr>
              <a:t>d = 2</a:t>
            </a:r>
          </a:p>
        </p:txBody>
      </p:sp>
      <p:pic>
        <p:nvPicPr>
          <p:cNvPr id="30745" name="Picture 25" descr="Newsprint"/>
          <p:cNvPicPr>
            <a:picLocks noChangeAspect="1" noChangeArrowheads="1"/>
          </p:cNvPicPr>
          <p:nvPr/>
        </p:nvPicPr>
        <p:blipFill>
          <a:blip r:embed="rId11"/>
          <a:srcRect/>
          <a:stretch>
            <a:fillRect/>
          </a:stretch>
        </p:blipFill>
        <p:spPr bwMode="auto">
          <a:xfrm>
            <a:off x="3962400" y="4800600"/>
            <a:ext cx="1447800" cy="850900"/>
          </a:xfrm>
          <a:prstGeom prst="rect">
            <a:avLst/>
          </a:prstGeom>
          <a:noFill/>
          <a:ln w="34925">
            <a:noFill/>
            <a:miter lim="800000"/>
            <a:headEnd/>
            <a:tailEnd/>
          </a:ln>
        </p:spPr>
      </p:pic>
      <p:sp>
        <p:nvSpPr>
          <p:cNvPr id="26" name="TextBox 25"/>
          <p:cNvSpPr txBox="1"/>
          <p:nvPr/>
        </p:nvSpPr>
        <p:spPr>
          <a:xfrm>
            <a:off x="1435608" y="1554480"/>
            <a:ext cx="1755648" cy="4154984"/>
          </a:xfrm>
          <a:prstGeom prst="rect">
            <a:avLst/>
          </a:prstGeom>
          <a:noFill/>
        </p:spPr>
        <p:txBody>
          <a:bodyPr wrap="square" rtlCol="0">
            <a:spAutoFit/>
          </a:bodyPr>
          <a:lstStyle/>
          <a:p>
            <a:r>
              <a:rPr lang="en-US" i="1" dirty="0" smtClean="0"/>
              <a:t>M ~V ~ R</a:t>
            </a:r>
            <a:r>
              <a:rPr lang="en-US" i="1" baseline="30000" dirty="0" smtClean="0"/>
              <a:t>3</a:t>
            </a:r>
          </a:p>
          <a:p>
            <a:endParaRPr lang="en-US" i="1" baseline="30000" dirty="0" smtClean="0"/>
          </a:p>
          <a:p>
            <a:endParaRPr lang="en-US" i="1" baseline="30000" dirty="0" smtClean="0"/>
          </a:p>
          <a:p>
            <a:endParaRPr lang="en-US" i="1" baseline="30000" dirty="0" smtClean="0"/>
          </a:p>
          <a:p>
            <a:endParaRPr lang="en-US" i="1" baseline="30000" dirty="0" smtClean="0"/>
          </a:p>
          <a:p>
            <a:r>
              <a:rPr lang="en-US" i="1" dirty="0" smtClean="0"/>
              <a:t>M ~V ~ R</a:t>
            </a:r>
            <a:r>
              <a:rPr lang="en-US" i="1" baseline="30000" dirty="0" smtClean="0"/>
              <a:t>2</a:t>
            </a:r>
            <a:endParaRPr lang="en-US" i="1" dirty="0" smtClean="0"/>
          </a:p>
          <a:p>
            <a:endParaRPr lang="en-US" i="1" dirty="0" smtClean="0"/>
          </a:p>
          <a:p>
            <a:endParaRPr lang="en-US" i="1" dirty="0" smtClean="0"/>
          </a:p>
          <a:p>
            <a:endParaRPr lang="en-US" i="1" dirty="0" smtClean="0"/>
          </a:p>
          <a:p>
            <a:r>
              <a:rPr lang="en-US" i="1" dirty="0" smtClean="0"/>
              <a:t>M ~V ~ R</a:t>
            </a:r>
            <a:r>
              <a:rPr lang="en-US" i="1" baseline="30000" dirty="0" smtClean="0"/>
              <a:t>1</a:t>
            </a:r>
            <a:endParaRPr lang="en-US" i="1" dirty="0" smtClean="0"/>
          </a:p>
          <a:p>
            <a:endParaRPr lang="en-US" i="1" dirty="0" smtClean="0"/>
          </a:p>
          <a:p>
            <a:endParaRPr lang="en-US" i="1" dirty="0" smtClean="0"/>
          </a:p>
          <a:p>
            <a:endParaRPr lang="en-US" i="1" dirty="0" smtClean="0"/>
          </a:p>
          <a:p>
            <a:endParaRPr lang="en-US" i="1" dirty="0" smtClean="0"/>
          </a:p>
          <a:p>
            <a:r>
              <a:rPr lang="en-US" i="1" dirty="0" smtClean="0"/>
              <a:t>M ~V ~ R</a:t>
            </a:r>
            <a:r>
              <a:rPr lang="en-US" i="1" baseline="30000" dirty="0" smtClean="0"/>
              <a:t>2.2</a:t>
            </a:r>
            <a:endParaRPr lang="en-US" i="1" dirty="0" smtClean="0"/>
          </a:p>
          <a:p>
            <a:endParaRPr lang="en-US" i="1" dirty="0"/>
          </a:p>
        </p:txBody>
      </p:sp>
      <p:sp>
        <p:nvSpPr>
          <p:cNvPr id="2" name="Slide Number Placeholder 1"/>
          <p:cNvSpPr>
            <a:spLocks noGrp="1"/>
          </p:cNvSpPr>
          <p:nvPr>
            <p:ph type="sldNum" sz="quarter" idx="4"/>
          </p:nvPr>
        </p:nvSpPr>
        <p:spPr/>
        <p:txBody>
          <a:bodyPr/>
          <a:lstStyle/>
          <a:p>
            <a:fld id="{60DEB89E-A7DC-234A-8DE1-287DCE9F6685}" type="slidenum">
              <a:rPr lang="en-US" smtClean="0"/>
              <a:pPr/>
              <a:t>12</a:t>
            </a:fld>
            <a:endParaRPr lang="en-US"/>
          </a:p>
        </p:txBody>
      </p:sp>
    </p:spTree>
    <p:extLst>
      <p:ext uri="{BB962C8B-B14F-4D97-AF65-F5344CB8AC3E}">
        <p14:creationId xmlns:p14="http://schemas.microsoft.com/office/powerpoint/2010/main" val="30862758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1349375" y="173038"/>
            <a:ext cx="5262563" cy="381000"/>
          </a:xfrm>
        </p:spPr>
        <p:txBody>
          <a:bodyPr/>
          <a:lstStyle/>
          <a:p>
            <a:r>
              <a:rPr lang="en-US" sz="2200">
                <a:ea typeface="ＭＳ Ｐゴシック" pitchFamily="-111" charset="-128"/>
                <a:cs typeface="ＭＳ Ｐゴシック" pitchFamily="-111" charset="-128"/>
              </a:rPr>
              <a:t>Porod Slope for Fractals</a:t>
            </a:r>
          </a:p>
        </p:txBody>
      </p:sp>
      <p:sp>
        <p:nvSpPr>
          <p:cNvPr id="33797" name="Rectangle 3"/>
          <p:cNvSpPr>
            <a:spLocks noChangeArrowheads="1"/>
          </p:cNvSpPr>
          <p:nvPr/>
        </p:nvSpPr>
        <p:spPr bwMode="auto">
          <a:xfrm>
            <a:off x="536575" y="0"/>
            <a:ext cx="4867275" cy="493713"/>
          </a:xfrm>
          <a:prstGeom prst="rect">
            <a:avLst/>
          </a:prstGeom>
          <a:noFill/>
          <a:ln w="12700">
            <a:noFill/>
            <a:miter lim="800000"/>
            <a:headEnd/>
            <a:tailEnd/>
          </a:ln>
        </p:spPr>
        <p:txBody>
          <a:bodyPr lIns="81203" tIns="39889" rIns="81203" bIns="39889" anchor="ctr">
            <a:prstTxWarp prst="textNoShape">
              <a:avLst/>
            </a:prstTxWarp>
          </a:bodyPr>
          <a:lstStyle/>
          <a:p>
            <a:pPr>
              <a:lnSpc>
                <a:spcPct val="90000"/>
              </a:lnSpc>
            </a:pPr>
            <a:endParaRPr lang="en-US" sz="2000">
              <a:solidFill>
                <a:schemeClr val="tx2"/>
              </a:solidFill>
              <a:latin typeface="+mn-lt"/>
            </a:endParaRPr>
          </a:p>
        </p:txBody>
      </p:sp>
      <p:grpSp>
        <p:nvGrpSpPr>
          <p:cNvPr id="33801" name="Group 16"/>
          <p:cNvGrpSpPr>
            <a:grpSpLocks/>
          </p:cNvGrpSpPr>
          <p:nvPr/>
        </p:nvGrpSpPr>
        <p:grpSpPr bwMode="auto">
          <a:xfrm>
            <a:off x="2355850" y="739775"/>
            <a:ext cx="5970933" cy="336550"/>
            <a:chOff x="330" y="854"/>
            <a:chExt cx="4138" cy="240"/>
          </a:xfrm>
        </p:grpSpPr>
        <p:sp>
          <p:nvSpPr>
            <p:cNvPr id="33823" name="Rectangle 17"/>
            <p:cNvSpPr>
              <a:spLocks noChangeArrowheads="1"/>
            </p:cNvSpPr>
            <p:nvPr/>
          </p:nvSpPr>
          <p:spPr bwMode="auto">
            <a:xfrm>
              <a:off x="330" y="854"/>
              <a:ext cx="650" cy="24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600" u="sng">
                  <a:latin typeface="+mn-lt"/>
                </a:rPr>
                <a:t>Structure</a:t>
              </a:r>
            </a:p>
          </p:txBody>
        </p:sp>
        <p:sp>
          <p:nvSpPr>
            <p:cNvPr id="33824" name="Rectangle 18"/>
            <p:cNvSpPr>
              <a:spLocks noChangeArrowheads="1"/>
            </p:cNvSpPr>
            <p:nvPr/>
          </p:nvSpPr>
          <p:spPr bwMode="auto">
            <a:xfrm>
              <a:off x="1658" y="854"/>
              <a:ext cx="1073" cy="24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600" u="sng">
                  <a:latin typeface="+mn-lt"/>
                </a:rPr>
                <a:t>Scaling Relation</a:t>
              </a:r>
            </a:p>
          </p:txBody>
        </p:sp>
        <p:sp>
          <p:nvSpPr>
            <p:cNvPr id="33825" name="Rectangle 19"/>
            <p:cNvSpPr>
              <a:spLocks noChangeArrowheads="1"/>
            </p:cNvSpPr>
            <p:nvPr/>
          </p:nvSpPr>
          <p:spPr bwMode="auto">
            <a:xfrm>
              <a:off x="3082" y="854"/>
              <a:ext cx="1386" cy="24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600" dirty="0" err="1" smtClean="0">
                  <a:latin typeface="+mn-lt"/>
                </a:rPr>
                <a:t>Porod</a:t>
              </a:r>
              <a:r>
                <a:rPr lang="en-US" sz="1600" dirty="0" smtClean="0">
                  <a:latin typeface="+mn-lt"/>
                </a:rPr>
                <a:t> Slope =</a:t>
              </a:r>
              <a:r>
                <a:rPr lang="en-US" sz="1600" i="1" dirty="0" smtClean="0">
                  <a:latin typeface="+mn-lt"/>
                </a:rPr>
                <a:t> </a:t>
              </a:r>
              <a:r>
                <a:rPr lang="en-US" sz="1600" i="1" dirty="0" err="1" smtClean="0">
                  <a:latin typeface="+mn-lt"/>
                </a:rPr>
                <a:t>d</a:t>
              </a:r>
              <a:r>
                <a:rPr lang="en-US" sz="1600" i="1" baseline="-25000" dirty="0" err="1" smtClean="0">
                  <a:latin typeface="+mn-lt"/>
                </a:rPr>
                <a:t>s</a:t>
              </a:r>
              <a:r>
                <a:rPr lang="en-US" sz="1600" i="1" baseline="-25000" dirty="0" smtClean="0">
                  <a:latin typeface="+mn-lt"/>
                </a:rPr>
                <a:t> </a:t>
              </a:r>
              <a:r>
                <a:rPr lang="en-US" sz="1600" i="1" dirty="0" smtClean="0">
                  <a:latin typeface="+mn-lt"/>
                </a:rPr>
                <a:t>– 2d</a:t>
              </a:r>
              <a:endParaRPr lang="en-US" sz="1600" i="1" dirty="0">
                <a:latin typeface="+mn-lt"/>
              </a:endParaRPr>
            </a:p>
          </p:txBody>
        </p:sp>
      </p:grpSp>
      <p:sp>
        <p:nvSpPr>
          <p:cNvPr id="33802" name="Rectangle 20"/>
          <p:cNvSpPr>
            <a:spLocks noChangeArrowheads="1"/>
          </p:cNvSpPr>
          <p:nvPr/>
        </p:nvSpPr>
        <p:spPr bwMode="auto">
          <a:xfrm>
            <a:off x="4389438" y="1389063"/>
            <a:ext cx="774329" cy="326778"/>
          </a:xfrm>
          <a:prstGeom prst="rect">
            <a:avLst/>
          </a:prstGeom>
          <a:noFill/>
          <a:ln w="12700">
            <a:noFill/>
            <a:miter lim="800000"/>
            <a:headEnd/>
            <a:tailEnd/>
          </a:ln>
        </p:spPr>
        <p:txBody>
          <a:bodyPr wrap="none" lIns="81203" tIns="39889" rIns="81203" bIns="39889">
            <a:prstTxWarp prst="textNoShape">
              <a:avLst/>
            </a:prstTxWarp>
            <a:spAutoFit/>
          </a:bodyPr>
          <a:lstStyle/>
          <a:p>
            <a:r>
              <a:rPr lang="en-US" sz="1600" i="1" dirty="0">
                <a:latin typeface="+mn-lt"/>
              </a:rPr>
              <a:t>d</a:t>
            </a:r>
            <a:r>
              <a:rPr lang="en-US" sz="1600" i="1" baseline="-25000" dirty="0">
                <a:latin typeface="+mn-lt"/>
              </a:rPr>
              <a:t>m</a:t>
            </a:r>
            <a:r>
              <a:rPr lang="en-US" sz="1600" i="1" dirty="0">
                <a:latin typeface="+mn-lt"/>
              </a:rPr>
              <a:t> = 3</a:t>
            </a:r>
          </a:p>
        </p:txBody>
      </p:sp>
      <p:sp>
        <p:nvSpPr>
          <p:cNvPr id="33803" name="Rectangle 21"/>
          <p:cNvSpPr>
            <a:spLocks noChangeArrowheads="1"/>
          </p:cNvSpPr>
          <p:nvPr/>
        </p:nvSpPr>
        <p:spPr bwMode="auto">
          <a:xfrm>
            <a:off x="4389438" y="1893888"/>
            <a:ext cx="321587" cy="326778"/>
          </a:xfrm>
          <a:prstGeom prst="rect">
            <a:avLst/>
          </a:prstGeom>
          <a:noFill/>
          <a:ln w="12700">
            <a:noFill/>
            <a:miter lim="800000"/>
            <a:headEnd/>
            <a:tailEnd/>
          </a:ln>
        </p:spPr>
        <p:txBody>
          <a:bodyPr wrap="none" lIns="81203" tIns="39889" rIns="81203" bIns="39889">
            <a:prstTxWarp prst="textNoShape">
              <a:avLst/>
            </a:prstTxWarp>
            <a:spAutoFit/>
          </a:bodyPr>
          <a:lstStyle/>
          <a:p>
            <a:r>
              <a:rPr lang="en-US" sz="1600" i="1">
                <a:latin typeface="+mn-lt"/>
              </a:rPr>
              <a:t>d</a:t>
            </a:r>
          </a:p>
        </p:txBody>
      </p:sp>
      <p:sp>
        <p:nvSpPr>
          <p:cNvPr id="33804" name="Rectangle 22"/>
          <p:cNvSpPr>
            <a:spLocks noChangeArrowheads="1"/>
          </p:cNvSpPr>
          <p:nvPr/>
        </p:nvSpPr>
        <p:spPr bwMode="auto">
          <a:xfrm>
            <a:off x="4538663" y="2011363"/>
            <a:ext cx="282188" cy="265223"/>
          </a:xfrm>
          <a:prstGeom prst="rect">
            <a:avLst/>
          </a:prstGeom>
          <a:noFill/>
          <a:ln w="12700">
            <a:noFill/>
            <a:miter lim="800000"/>
            <a:headEnd/>
            <a:tailEnd/>
          </a:ln>
        </p:spPr>
        <p:txBody>
          <a:bodyPr wrap="none" lIns="81203" tIns="39889" rIns="81203" bIns="39889">
            <a:prstTxWarp prst="textNoShape">
              <a:avLst/>
            </a:prstTxWarp>
            <a:spAutoFit/>
          </a:bodyPr>
          <a:lstStyle/>
          <a:p>
            <a:r>
              <a:rPr lang="en-US" sz="1200" i="1">
                <a:latin typeface="+mn-lt"/>
              </a:rPr>
              <a:t>S</a:t>
            </a:r>
          </a:p>
        </p:txBody>
      </p:sp>
      <p:sp>
        <p:nvSpPr>
          <p:cNvPr id="33805" name="Rectangle 23"/>
          <p:cNvSpPr>
            <a:spLocks noChangeArrowheads="1"/>
          </p:cNvSpPr>
          <p:nvPr/>
        </p:nvSpPr>
        <p:spPr bwMode="auto">
          <a:xfrm>
            <a:off x="4643438" y="1893888"/>
            <a:ext cx="562639" cy="326778"/>
          </a:xfrm>
          <a:prstGeom prst="rect">
            <a:avLst/>
          </a:prstGeom>
          <a:noFill/>
          <a:ln w="12700">
            <a:noFill/>
            <a:miter lim="800000"/>
            <a:headEnd/>
            <a:tailEnd/>
          </a:ln>
        </p:spPr>
        <p:txBody>
          <a:bodyPr wrap="none" lIns="81203" tIns="39889" rIns="81203" bIns="39889">
            <a:prstTxWarp prst="textNoShape">
              <a:avLst/>
            </a:prstTxWarp>
            <a:spAutoFit/>
          </a:bodyPr>
          <a:lstStyle/>
          <a:p>
            <a:r>
              <a:rPr lang="en-US" sz="1600" i="1">
                <a:latin typeface="+mn-lt"/>
              </a:rPr>
              <a:t> = 2</a:t>
            </a:r>
          </a:p>
        </p:txBody>
      </p:sp>
      <p:sp>
        <p:nvSpPr>
          <p:cNvPr id="33806" name="Rectangle 24"/>
          <p:cNvSpPr>
            <a:spLocks noChangeArrowheads="1"/>
          </p:cNvSpPr>
          <p:nvPr/>
        </p:nvSpPr>
        <p:spPr bwMode="auto">
          <a:xfrm>
            <a:off x="6719888" y="1546225"/>
            <a:ext cx="386810" cy="326778"/>
          </a:xfrm>
          <a:prstGeom prst="rect">
            <a:avLst/>
          </a:prstGeom>
          <a:noFill/>
          <a:ln w="12700">
            <a:noFill/>
            <a:miter lim="800000"/>
            <a:headEnd/>
            <a:tailEnd/>
          </a:ln>
        </p:spPr>
        <p:txBody>
          <a:bodyPr wrap="none" lIns="81203" tIns="39889" rIns="81203" bIns="39889">
            <a:prstTxWarp prst="textNoShape">
              <a:avLst/>
            </a:prstTxWarp>
            <a:spAutoFit/>
          </a:bodyPr>
          <a:lstStyle/>
          <a:p>
            <a:r>
              <a:rPr lang="en-US" sz="1600">
                <a:latin typeface="+mn-lt"/>
              </a:rPr>
              <a:t>- 4</a:t>
            </a:r>
          </a:p>
        </p:txBody>
      </p:sp>
      <p:sp>
        <p:nvSpPr>
          <p:cNvPr id="33807" name="Rectangle 25"/>
          <p:cNvSpPr>
            <a:spLocks noChangeArrowheads="1"/>
          </p:cNvSpPr>
          <p:nvPr/>
        </p:nvSpPr>
        <p:spPr bwMode="auto">
          <a:xfrm>
            <a:off x="4481513" y="3249613"/>
            <a:ext cx="774329" cy="326778"/>
          </a:xfrm>
          <a:prstGeom prst="rect">
            <a:avLst/>
          </a:prstGeom>
          <a:noFill/>
          <a:ln w="12700">
            <a:noFill/>
            <a:miter lim="800000"/>
            <a:headEnd/>
            <a:tailEnd/>
          </a:ln>
        </p:spPr>
        <p:txBody>
          <a:bodyPr wrap="none" lIns="81203" tIns="39889" rIns="81203" bIns="39889">
            <a:prstTxWarp prst="textNoShape">
              <a:avLst/>
            </a:prstTxWarp>
            <a:spAutoFit/>
          </a:bodyPr>
          <a:lstStyle/>
          <a:p>
            <a:r>
              <a:rPr lang="en-US" sz="1600" i="1">
                <a:latin typeface="+mn-lt"/>
              </a:rPr>
              <a:t>d</a:t>
            </a:r>
            <a:r>
              <a:rPr lang="en-US" sz="1600" i="1" baseline="-25000">
                <a:latin typeface="+mn-lt"/>
              </a:rPr>
              <a:t>m</a:t>
            </a:r>
            <a:r>
              <a:rPr lang="en-US" sz="1600" i="1">
                <a:latin typeface="+mn-lt"/>
              </a:rPr>
              <a:t> = 3</a:t>
            </a:r>
          </a:p>
        </p:txBody>
      </p:sp>
      <p:sp>
        <p:nvSpPr>
          <p:cNvPr id="33808" name="Rectangle 26"/>
          <p:cNvSpPr>
            <a:spLocks noChangeArrowheads="1"/>
          </p:cNvSpPr>
          <p:nvPr/>
        </p:nvSpPr>
        <p:spPr bwMode="auto">
          <a:xfrm>
            <a:off x="4481513" y="3798888"/>
            <a:ext cx="665231" cy="326778"/>
          </a:xfrm>
          <a:prstGeom prst="rect">
            <a:avLst/>
          </a:prstGeom>
          <a:noFill/>
          <a:ln w="12700">
            <a:noFill/>
            <a:miter lim="800000"/>
            <a:headEnd/>
            <a:tailEnd/>
          </a:ln>
        </p:spPr>
        <p:txBody>
          <a:bodyPr wrap="none" lIns="81203" tIns="39889" rIns="81203" bIns="39889">
            <a:prstTxWarp prst="textNoShape">
              <a:avLst/>
            </a:prstTxWarp>
            <a:spAutoFit/>
          </a:bodyPr>
          <a:lstStyle/>
          <a:p>
            <a:r>
              <a:rPr lang="en-US" sz="1600" i="1" dirty="0">
                <a:latin typeface="+mn-lt"/>
              </a:rPr>
              <a:t>2 &lt; d</a:t>
            </a:r>
          </a:p>
        </p:txBody>
      </p:sp>
      <p:sp>
        <p:nvSpPr>
          <p:cNvPr id="33809" name="Rectangle 27"/>
          <p:cNvSpPr>
            <a:spLocks noChangeArrowheads="1"/>
          </p:cNvSpPr>
          <p:nvPr/>
        </p:nvSpPr>
        <p:spPr bwMode="auto">
          <a:xfrm>
            <a:off x="4983163" y="3916363"/>
            <a:ext cx="282188" cy="265223"/>
          </a:xfrm>
          <a:prstGeom prst="rect">
            <a:avLst/>
          </a:prstGeom>
          <a:noFill/>
          <a:ln w="12700">
            <a:noFill/>
            <a:miter lim="800000"/>
            <a:headEnd/>
            <a:tailEnd/>
          </a:ln>
        </p:spPr>
        <p:txBody>
          <a:bodyPr wrap="none" lIns="81203" tIns="39889" rIns="81203" bIns="39889">
            <a:prstTxWarp prst="textNoShape">
              <a:avLst/>
            </a:prstTxWarp>
            <a:spAutoFit/>
          </a:bodyPr>
          <a:lstStyle/>
          <a:p>
            <a:r>
              <a:rPr lang="en-US" sz="1200" i="1">
                <a:latin typeface="+mn-lt"/>
              </a:rPr>
              <a:t>S</a:t>
            </a:r>
          </a:p>
        </p:txBody>
      </p:sp>
      <p:sp>
        <p:nvSpPr>
          <p:cNvPr id="33810" name="Rectangle 28"/>
          <p:cNvSpPr>
            <a:spLocks noChangeArrowheads="1"/>
          </p:cNvSpPr>
          <p:nvPr/>
        </p:nvSpPr>
        <p:spPr bwMode="auto">
          <a:xfrm>
            <a:off x="5087938" y="3798888"/>
            <a:ext cx="536790" cy="326778"/>
          </a:xfrm>
          <a:prstGeom prst="rect">
            <a:avLst/>
          </a:prstGeom>
          <a:noFill/>
          <a:ln w="12700">
            <a:noFill/>
            <a:miter lim="800000"/>
            <a:headEnd/>
            <a:tailEnd/>
          </a:ln>
        </p:spPr>
        <p:txBody>
          <a:bodyPr wrap="none" lIns="81203" tIns="39889" rIns="81203" bIns="39889">
            <a:prstTxWarp prst="textNoShape">
              <a:avLst/>
            </a:prstTxWarp>
            <a:spAutoFit/>
          </a:bodyPr>
          <a:lstStyle/>
          <a:p>
            <a:r>
              <a:rPr lang="en-US" sz="1600" i="1">
                <a:latin typeface="+mn-lt"/>
              </a:rPr>
              <a:t> ≤ 3 </a:t>
            </a:r>
          </a:p>
        </p:txBody>
      </p:sp>
      <p:sp>
        <p:nvSpPr>
          <p:cNvPr id="33811" name="Rectangle 29"/>
          <p:cNvSpPr>
            <a:spLocks noChangeArrowheads="1"/>
          </p:cNvSpPr>
          <p:nvPr/>
        </p:nvSpPr>
        <p:spPr bwMode="auto">
          <a:xfrm>
            <a:off x="6268784" y="3438144"/>
            <a:ext cx="1510514" cy="326778"/>
          </a:xfrm>
          <a:prstGeom prst="rect">
            <a:avLst/>
          </a:prstGeom>
          <a:noFill/>
          <a:ln w="12700">
            <a:noFill/>
            <a:miter lim="800000"/>
            <a:headEnd/>
            <a:tailEnd/>
          </a:ln>
        </p:spPr>
        <p:txBody>
          <a:bodyPr wrap="none" lIns="81203" tIns="39889" rIns="81203" bIns="39889">
            <a:prstTxWarp prst="textNoShape">
              <a:avLst/>
            </a:prstTxWarp>
            <a:spAutoFit/>
          </a:bodyPr>
          <a:lstStyle/>
          <a:p>
            <a:r>
              <a:rPr lang="en-US" sz="1600" dirty="0">
                <a:latin typeface="+mn-lt"/>
              </a:rPr>
              <a:t>- 3 ≤ </a:t>
            </a:r>
            <a:r>
              <a:rPr lang="en-US" sz="1600" dirty="0" smtClean="0">
                <a:latin typeface="+mn-lt"/>
              </a:rPr>
              <a:t>Slope </a:t>
            </a:r>
            <a:r>
              <a:rPr lang="en-US" sz="1600" dirty="0">
                <a:latin typeface="+mn-lt"/>
              </a:rPr>
              <a:t>≤ - 4</a:t>
            </a:r>
          </a:p>
        </p:txBody>
      </p:sp>
      <p:sp>
        <p:nvSpPr>
          <p:cNvPr id="33812" name="Rectangle 30"/>
          <p:cNvSpPr>
            <a:spLocks noChangeArrowheads="1"/>
          </p:cNvSpPr>
          <p:nvPr/>
        </p:nvSpPr>
        <p:spPr bwMode="auto">
          <a:xfrm>
            <a:off x="4567238" y="5067300"/>
            <a:ext cx="639383" cy="326778"/>
          </a:xfrm>
          <a:prstGeom prst="rect">
            <a:avLst/>
          </a:prstGeom>
          <a:noFill/>
          <a:ln w="12700">
            <a:noFill/>
            <a:miter lim="800000"/>
            <a:headEnd/>
            <a:tailEnd/>
          </a:ln>
        </p:spPr>
        <p:txBody>
          <a:bodyPr wrap="none" lIns="81203" tIns="39889" rIns="81203" bIns="39889">
            <a:prstTxWarp prst="textNoShape">
              <a:avLst/>
            </a:prstTxWarp>
            <a:spAutoFit/>
          </a:bodyPr>
          <a:lstStyle/>
          <a:p>
            <a:r>
              <a:rPr lang="en-US" sz="1600" i="1">
                <a:latin typeface="+mn-lt"/>
              </a:rPr>
              <a:t>1 ≤ d</a:t>
            </a:r>
          </a:p>
        </p:txBody>
      </p:sp>
      <p:sp>
        <p:nvSpPr>
          <p:cNvPr id="33813" name="Rectangle 31"/>
          <p:cNvSpPr>
            <a:spLocks noChangeArrowheads="1"/>
          </p:cNvSpPr>
          <p:nvPr/>
        </p:nvSpPr>
        <p:spPr bwMode="auto">
          <a:xfrm>
            <a:off x="5062538" y="5184775"/>
            <a:ext cx="282188" cy="265223"/>
          </a:xfrm>
          <a:prstGeom prst="rect">
            <a:avLst/>
          </a:prstGeom>
          <a:noFill/>
          <a:ln w="12700">
            <a:noFill/>
            <a:miter lim="800000"/>
            <a:headEnd/>
            <a:tailEnd/>
          </a:ln>
        </p:spPr>
        <p:txBody>
          <a:bodyPr wrap="none" lIns="81203" tIns="39889" rIns="81203" bIns="39889">
            <a:prstTxWarp prst="textNoShape">
              <a:avLst/>
            </a:prstTxWarp>
            <a:spAutoFit/>
          </a:bodyPr>
          <a:lstStyle/>
          <a:p>
            <a:r>
              <a:rPr lang="en-US" sz="1200" i="1">
                <a:latin typeface="+mn-lt"/>
              </a:rPr>
              <a:t>S</a:t>
            </a:r>
          </a:p>
        </p:txBody>
      </p:sp>
      <p:sp>
        <p:nvSpPr>
          <p:cNvPr id="33814" name="Rectangle 32"/>
          <p:cNvSpPr>
            <a:spLocks noChangeArrowheads="1"/>
          </p:cNvSpPr>
          <p:nvPr/>
        </p:nvSpPr>
        <p:spPr bwMode="auto">
          <a:xfrm>
            <a:off x="5167313" y="5067300"/>
            <a:ext cx="999157" cy="326778"/>
          </a:xfrm>
          <a:prstGeom prst="rect">
            <a:avLst/>
          </a:prstGeom>
          <a:noFill/>
          <a:ln w="12700">
            <a:noFill/>
            <a:miter lim="800000"/>
            <a:headEnd/>
            <a:tailEnd/>
          </a:ln>
        </p:spPr>
        <p:txBody>
          <a:bodyPr wrap="none" lIns="81203" tIns="39889" rIns="81203" bIns="39889">
            <a:prstTxWarp prst="textNoShape">
              <a:avLst/>
            </a:prstTxWarp>
            <a:spAutoFit/>
          </a:bodyPr>
          <a:lstStyle/>
          <a:p>
            <a:r>
              <a:rPr lang="en-US" sz="1600" i="1">
                <a:latin typeface="+mn-lt"/>
              </a:rPr>
              <a:t> = d</a:t>
            </a:r>
            <a:r>
              <a:rPr lang="en-US" sz="1600" i="1" baseline="-25000">
                <a:latin typeface="+mn-lt"/>
              </a:rPr>
              <a:t>m</a:t>
            </a:r>
            <a:r>
              <a:rPr lang="en-US" sz="1600" i="1">
                <a:latin typeface="+mn-lt"/>
              </a:rPr>
              <a:t> ≤ 3</a:t>
            </a:r>
          </a:p>
        </p:txBody>
      </p:sp>
      <p:sp>
        <p:nvSpPr>
          <p:cNvPr id="33815" name="Rectangle 33"/>
          <p:cNvSpPr>
            <a:spLocks noChangeArrowheads="1"/>
          </p:cNvSpPr>
          <p:nvPr/>
        </p:nvSpPr>
        <p:spPr bwMode="auto">
          <a:xfrm>
            <a:off x="6406896" y="5060125"/>
            <a:ext cx="1506206" cy="326778"/>
          </a:xfrm>
          <a:prstGeom prst="rect">
            <a:avLst/>
          </a:prstGeom>
          <a:noFill/>
          <a:ln w="12700">
            <a:noFill/>
            <a:miter lim="800000"/>
            <a:headEnd/>
            <a:tailEnd/>
          </a:ln>
        </p:spPr>
        <p:txBody>
          <a:bodyPr wrap="none" lIns="81203" tIns="39889" rIns="81203" bIns="39889">
            <a:prstTxWarp prst="textNoShape">
              <a:avLst/>
            </a:prstTxWarp>
            <a:spAutoFit/>
          </a:bodyPr>
          <a:lstStyle/>
          <a:p>
            <a:r>
              <a:rPr lang="en-US" sz="1600" dirty="0">
                <a:latin typeface="+mn-lt"/>
              </a:rPr>
              <a:t>- 1 ≤ </a:t>
            </a:r>
            <a:r>
              <a:rPr lang="en-US" sz="1600" dirty="0" smtClean="0">
                <a:latin typeface="+mn-lt"/>
              </a:rPr>
              <a:t>Slope </a:t>
            </a:r>
            <a:r>
              <a:rPr lang="en-US" sz="1600" dirty="0">
                <a:latin typeface="+mn-lt"/>
              </a:rPr>
              <a:t>≤ - 3</a:t>
            </a:r>
          </a:p>
        </p:txBody>
      </p:sp>
      <p:sp>
        <p:nvSpPr>
          <p:cNvPr id="33816" name="Rectangle 34"/>
          <p:cNvSpPr>
            <a:spLocks noChangeArrowheads="1"/>
          </p:cNvSpPr>
          <p:nvPr/>
        </p:nvSpPr>
        <p:spPr bwMode="auto">
          <a:xfrm>
            <a:off x="415925" y="1612900"/>
            <a:ext cx="1234798" cy="280612"/>
          </a:xfrm>
          <a:prstGeom prst="rect">
            <a:avLst/>
          </a:prstGeom>
          <a:noFill/>
          <a:ln w="12700">
            <a:noFill/>
            <a:miter lim="800000"/>
            <a:headEnd/>
            <a:tailEnd/>
          </a:ln>
        </p:spPr>
        <p:txBody>
          <a:bodyPr wrap="none" lIns="81203" tIns="39889" rIns="81203" bIns="39889">
            <a:prstTxWarp prst="textNoShape">
              <a:avLst/>
            </a:prstTxWarp>
            <a:spAutoFit/>
          </a:bodyPr>
          <a:lstStyle/>
          <a:p>
            <a:r>
              <a:rPr lang="en-US" sz="1300" dirty="0">
                <a:latin typeface="+mn-lt"/>
              </a:rPr>
              <a:t>Smooth Surface</a:t>
            </a:r>
          </a:p>
        </p:txBody>
      </p:sp>
      <p:sp>
        <p:nvSpPr>
          <p:cNvPr id="33817" name="Rectangle 35"/>
          <p:cNvSpPr>
            <a:spLocks noChangeArrowheads="1"/>
          </p:cNvSpPr>
          <p:nvPr/>
        </p:nvSpPr>
        <p:spPr bwMode="auto">
          <a:xfrm>
            <a:off x="415925" y="3765550"/>
            <a:ext cx="1159457" cy="280612"/>
          </a:xfrm>
          <a:prstGeom prst="rect">
            <a:avLst/>
          </a:prstGeom>
          <a:noFill/>
          <a:ln w="12700">
            <a:noFill/>
            <a:miter lim="800000"/>
            <a:headEnd/>
            <a:tailEnd/>
          </a:ln>
        </p:spPr>
        <p:txBody>
          <a:bodyPr wrap="none" lIns="81203" tIns="39889" rIns="81203" bIns="39889">
            <a:prstTxWarp prst="textNoShape">
              <a:avLst/>
            </a:prstTxWarp>
            <a:spAutoFit/>
          </a:bodyPr>
          <a:lstStyle/>
          <a:p>
            <a:r>
              <a:rPr lang="en-US" sz="1300">
                <a:latin typeface="+mn-lt"/>
              </a:rPr>
              <a:t>Rough Surface</a:t>
            </a:r>
          </a:p>
        </p:txBody>
      </p:sp>
      <p:sp>
        <p:nvSpPr>
          <p:cNvPr id="33818" name="Rectangle 36"/>
          <p:cNvSpPr>
            <a:spLocks noChangeArrowheads="1"/>
          </p:cNvSpPr>
          <p:nvPr/>
        </p:nvSpPr>
        <p:spPr bwMode="auto">
          <a:xfrm>
            <a:off x="415925" y="5580063"/>
            <a:ext cx="1018393" cy="280612"/>
          </a:xfrm>
          <a:prstGeom prst="rect">
            <a:avLst/>
          </a:prstGeom>
          <a:noFill/>
          <a:ln w="12700">
            <a:noFill/>
            <a:miter lim="800000"/>
            <a:headEnd/>
            <a:tailEnd/>
          </a:ln>
        </p:spPr>
        <p:txBody>
          <a:bodyPr wrap="none" lIns="81203" tIns="39889" rIns="81203" bIns="39889">
            <a:prstTxWarp prst="textNoShape">
              <a:avLst/>
            </a:prstTxWarp>
            <a:spAutoFit/>
          </a:bodyPr>
          <a:lstStyle/>
          <a:p>
            <a:r>
              <a:rPr lang="en-US" sz="1300">
                <a:latin typeface="+mn-lt"/>
              </a:rPr>
              <a:t>Mass Fractal</a:t>
            </a:r>
          </a:p>
        </p:txBody>
      </p:sp>
      <p:sp>
        <p:nvSpPr>
          <p:cNvPr id="33819" name="Text Box 38" descr="Newsprint"/>
          <p:cNvSpPr txBox="1">
            <a:spLocks noChangeArrowheads="1"/>
          </p:cNvSpPr>
          <p:nvPr/>
        </p:nvSpPr>
        <p:spPr bwMode="auto">
          <a:xfrm>
            <a:off x="5957888" y="134511"/>
            <a:ext cx="1528912" cy="467580"/>
          </a:xfrm>
          <a:prstGeom prst="rect">
            <a:avLst/>
          </a:prstGeom>
          <a:noFill/>
          <a:ln w="34925">
            <a:noFill/>
            <a:miter lim="800000"/>
            <a:headEnd/>
            <a:tailEnd/>
          </a:ln>
        </p:spPr>
        <p:txBody>
          <a:bodyPr wrap="none" lIns="82058" tIns="41029" rIns="82058" bIns="41029" anchor="ctr">
            <a:prstTxWarp prst="textNoShape">
              <a:avLst/>
            </a:prstTxWarp>
            <a:spAutoFit/>
          </a:bodyPr>
          <a:lstStyle/>
          <a:p>
            <a:r>
              <a:rPr lang="en-US" sz="2500" i="1" dirty="0">
                <a:latin typeface="+mn-lt"/>
              </a:rPr>
              <a:t>I</a:t>
            </a:r>
            <a:r>
              <a:rPr lang="en-US" sz="2500" i="1" dirty="0" smtClean="0">
                <a:latin typeface="+mn-lt"/>
              </a:rPr>
              <a:t>(q)</a:t>
            </a:r>
            <a:r>
              <a:rPr lang="en-US" sz="2500" i="1" dirty="0">
                <a:latin typeface="+mn-lt"/>
              </a:rPr>
              <a:t>=q</a:t>
            </a:r>
            <a:r>
              <a:rPr lang="en-US" sz="2500" i="1" baseline="30000" dirty="0">
                <a:latin typeface="+mn-lt"/>
              </a:rPr>
              <a:t>d</a:t>
            </a:r>
            <a:r>
              <a:rPr lang="en-US" sz="1800" i="1" baseline="30000" dirty="0">
                <a:latin typeface="+mn-lt"/>
              </a:rPr>
              <a:t>s</a:t>
            </a:r>
            <a:r>
              <a:rPr lang="en-US" sz="2500" i="1" baseline="30000" dirty="0">
                <a:latin typeface="+mn-lt"/>
              </a:rPr>
              <a:t>-</a:t>
            </a:r>
            <a:r>
              <a:rPr lang="en-US" sz="2500" i="1" baseline="30000" dirty="0" smtClean="0">
                <a:latin typeface="+mn-lt"/>
              </a:rPr>
              <a:t>2d</a:t>
            </a:r>
            <a:endParaRPr lang="en-US" sz="1400" i="1" dirty="0">
              <a:latin typeface="+mn-lt"/>
            </a:endParaRPr>
          </a:p>
        </p:txBody>
      </p:sp>
      <p:sp>
        <p:nvSpPr>
          <p:cNvPr id="44" name="Rectangle 9"/>
          <p:cNvSpPr>
            <a:spLocks noChangeArrowheads="1"/>
          </p:cNvSpPr>
          <p:nvPr/>
        </p:nvSpPr>
        <p:spPr bwMode="auto">
          <a:xfrm>
            <a:off x="1987550" y="4968113"/>
            <a:ext cx="1212850" cy="1120775"/>
          </a:xfrm>
          <a:prstGeom prst="rect">
            <a:avLst/>
          </a:prstGeom>
          <a:solidFill>
            <a:srgbClr val="FFFFFF"/>
          </a:solidFill>
          <a:ln w="50800">
            <a:noFill/>
            <a:miter lim="800000"/>
            <a:headEnd/>
            <a:tailEnd/>
          </a:ln>
        </p:spPr>
        <p:txBody>
          <a:bodyPr wrap="none" anchor="ctr">
            <a:prstTxWarp prst="textNoShape">
              <a:avLst/>
            </a:prstTxWarp>
          </a:bodyPr>
          <a:lstStyle/>
          <a:p>
            <a:endParaRPr lang="en-US">
              <a:latin typeface="+mn-lt"/>
            </a:endParaRPr>
          </a:p>
        </p:txBody>
      </p:sp>
      <p:sp>
        <p:nvSpPr>
          <p:cNvPr id="48" name="Rectangle 13"/>
          <p:cNvSpPr>
            <a:spLocks noChangeArrowheads="1"/>
          </p:cNvSpPr>
          <p:nvPr/>
        </p:nvSpPr>
        <p:spPr bwMode="auto">
          <a:xfrm>
            <a:off x="2179638" y="3109913"/>
            <a:ext cx="1801812" cy="1547812"/>
          </a:xfrm>
          <a:prstGeom prst="rect">
            <a:avLst/>
          </a:prstGeom>
          <a:solidFill>
            <a:srgbClr val="FFFFFF"/>
          </a:solidFill>
          <a:ln w="50800">
            <a:noFill/>
            <a:miter lim="800000"/>
            <a:headEnd/>
            <a:tailEnd/>
          </a:ln>
        </p:spPr>
        <p:txBody>
          <a:bodyPr wrap="none" anchor="ctr">
            <a:prstTxWarp prst="textNoShape">
              <a:avLst/>
            </a:prstTxWarp>
          </a:bodyPr>
          <a:lstStyle/>
          <a:p>
            <a:endParaRPr lang="en-US">
              <a:latin typeface="+mn-lt"/>
            </a:endParaRPr>
          </a:p>
        </p:txBody>
      </p:sp>
      <p:sp>
        <p:nvSpPr>
          <p:cNvPr id="49" name="Rectangle 14"/>
          <p:cNvSpPr>
            <a:spLocks noChangeArrowheads="1"/>
          </p:cNvSpPr>
          <p:nvPr/>
        </p:nvSpPr>
        <p:spPr bwMode="auto">
          <a:xfrm>
            <a:off x="2179638" y="3109913"/>
            <a:ext cx="1801812" cy="1547812"/>
          </a:xfrm>
          <a:prstGeom prst="rect">
            <a:avLst/>
          </a:prstGeom>
          <a:noFill/>
          <a:ln w="50800">
            <a:noFill/>
            <a:miter lim="800000"/>
            <a:headEnd/>
            <a:tailEnd/>
          </a:ln>
        </p:spPr>
        <p:txBody>
          <a:bodyPr wrap="none" anchor="ctr">
            <a:prstTxWarp prst="textNoShape">
              <a:avLst/>
            </a:prstTxWarp>
          </a:bodyPr>
          <a:lstStyle/>
          <a:p>
            <a:endParaRPr lang="en-US">
              <a:latin typeface="+mn-lt"/>
            </a:endParaRPr>
          </a:p>
        </p:txBody>
      </p:sp>
      <p:pic>
        <p:nvPicPr>
          <p:cNvPr id="36" name="Picture 5"/>
          <p:cNvPicPr>
            <a:picLocks noChangeArrowheads="1"/>
          </p:cNvPicPr>
          <p:nvPr/>
        </p:nvPicPr>
        <p:blipFill>
          <a:blip r:embed="rId2"/>
          <a:srcRect/>
          <a:stretch>
            <a:fillRect/>
          </a:stretch>
        </p:blipFill>
        <p:spPr bwMode="auto">
          <a:xfrm>
            <a:off x="2454902" y="3280183"/>
            <a:ext cx="1235075" cy="1209675"/>
          </a:xfrm>
          <a:prstGeom prst="rect">
            <a:avLst/>
          </a:prstGeom>
          <a:noFill/>
          <a:ln w="76200">
            <a:noFill/>
            <a:miter lim="800000"/>
            <a:headEnd/>
            <a:tailEnd/>
          </a:ln>
        </p:spPr>
      </p:pic>
      <p:pic>
        <p:nvPicPr>
          <p:cNvPr id="37" name="Picture 2" descr="Newsprint"/>
          <p:cNvPicPr>
            <a:picLocks noChangeAspect="1" noChangeArrowheads="1"/>
          </p:cNvPicPr>
          <p:nvPr/>
        </p:nvPicPr>
        <p:blipFill>
          <a:blip r:embed="rId3"/>
          <a:srcRect/>
          <a:stretch>
            <a:fillRect/>
          </a:stretch>
        </p:blipFill>
        <p:spPr bwMode="auto">
          <a:xfrm rot="4793204">
            <a:off x="2441019" y="4669583"/>
            <a:ext cx="581326" cy="939154"/>
          </a:xfrm>
          <a:prstGeom prst="rect">
            <a:avLst/>
          </a:prstGeom>
          <a:noFill/>
          <a:ln w="34925">
            <a:noFill/>
            <a:miter lim="800000"/>
            <a:headEnd/>
            <a:tailEnd/>
          </a:ln>
        </p:spPr>
      </p:pic>
      <p:sp>
        <p:nvSpPr>
          <p:cNvPr id="38" name="Oval 11"/>
          <p:cNvSpPr>
            <a:spLocks noChangeArrowheads="1"/>
          </p:cNvSpPr>
          <p:nvPr/>
        </p:nvSpPr>
        <p:spPr bwMode="auto">
          <a:xfrm>
            <a:off x="2520679" y="1385375"/>
            <a:ext cx="969963" cy="941388"/>
          </a:xfrm>
          <a:prstGeom prst="ellipse">
            <a:avLst/>
          </a:prstGeom>
          <a:gradFill rotWithShape="0">
            <a:gsLst>
              <a:gs pos="0">
                <a:srgbClr val="F8F8F8"/>
              </a:gs>
              <a:gs pos="100000">
                <a:srgbClr val="737373"/>
              </a:gs>
            </a:gsLst>
            <a:path path="shape">
              <a:fillToRect l="50000" t="50000" r="50000" b="50000"/>
            </a:path>
          </a:gradFill>
          <a:ln w="34925">
            <a:noFill/>
            <a:round/>
            <a:headEnd/>
            <a:tailEnd/>
          </a:ln>
        </p:spPr>
        <p:txBody>
          <a:bodyPr wrap="none" anchor="ctr">
            <a:prstTxWarp prst="textNoShape">
              <a:avLst/>
            </a:prstTxWarp>
            <a:spAutoFit/>
          </a:bodyPr>
          <a:lstStyle/>
          <a:p>
            <a:endParaRPr lang="en-US"/>
          </a:p>
        </p:txBody>
      </p:sp>
      <p:pic>
        <p:nvPicPr>
          <p:cNvPr id="39" name="Picture 2" descr="Newsprint"/>
          <p:cNvPicPr>
            <a:picLocks noChangeAspect="1" noChangeArrowheads="1"/>
          </p:cNvPicPr>
          <p:nvPr/>
        </p:nvPicPr>
        <p:blipFill>
          <a:blip r:embed="rId3"/>
          <a:srcRect/>
          <a:stretch>
            <a:fillRect/>
          </a:stretch>
        </p:blipFill>
        <p:spPr bwMode="auto">
          <a:xfrm rot="18244562">
            <a:off x="1867323" y="4858141"/>
            <a:ext cx="599818" cy="969029"/>
          </a:xfrm>
          <a:prstGeom prst="rect">
            <a:avLst/>
          </a:prstGeom>
          <a:noFill/>
          <a:ln w="34925">
            <a:noFill/>
            <a:miter lim="800000"/>
            <a:headEnd/>
            <a:tailEnd/>
          </a:ln>
        </p:spPr>
      </p:pic>
      <p:pic>
        <p:nvPicPr>
          <p:cNvPr id="40" name="Picture 2" descr="Newsprint"/>
          <p:cNvPicPr>
            <a:picLocks noChangeAspect="1" noChangeArrowheads="1"/>
          </p:cNvPicPr>
          <p:nvPr/>
        </p:nvPicPr>
        <p:blipFill>
          <a:blip r:embed="rId3"/>
          <a:srcRect/>
          <a:stretch>
            <a:fillRect/>
          </a:stretch>
        </p:blipFill>
        <p:spPr bwMode="auto">
          <a:xfrm rot="13229198">
            <a:off x="2430718" y="5024597"/>
            <a:ext cx="599818" cy="969029"/>
          </a:xfrm>
          <a:prstGeom prst="rect">
            <a:avLst/>
          </a:prstGeom>
          <a:noFill/>
          <a:ln w="34925">
            <a:noFill/>
            <a:miter lim="800000"/>
            <a:headEnd/>
            <a:tailEnd/>
          </a:ln>
        </p:spPr>
      </p:pic>
      <p:sp>
        <p:nvSpPr>
          <p:cNvPr id="34" name="Oval 6"/>
          <p:cNvSpPr>
            <a:spLocks noChangeArrowheads="1"/>
          </p:cNvSpPr>
          <p:nvPr/>
        </p:nvSpPr>
        <p:spPr bwMode="auto">
          <a:xfrm rot="15585163">
            <a:off x="3367803" y="4799254"/>
            <a:ext cx="75276" cy="93382"/>
          </a:xfrm>
          <a:prstGeom prst="ellipse">
            <a:avLst/>
          </a:prstGeom>
          <a:gradFill rotWithShape="0">
            <a:gsLst>
              <a:gs pos="0">
                <a:schemeClr val="bg1"/>
              </a:gs>
              <a:gs pos="100000">
                <a:schemeClr val="bg1">
                  <a:gamma/>
                  <a:shade val="46275"/>
                  <a:invGamma/>
                </a:schemeClr>
              </a:gs>
            </a:gsLst>
            <a:path path="shape">
              <a:fillToRect l="50000" t="50000" r="50000" b="50000"/>
            </a:path>
          </a:gradFill>
          <a:ln w="12700">
            <a:round/>
            <a:headEnd/>
            <a:tailEnd/>
          </a:ln>
          <a:effectLst/>
          <a:scene3d>
            <a:camera prst="legacyPerspectiveFront">
              <a:rot lat="20099999" lon="1500000" rev="0"/>
            </a:camera>
            <a:lightRig rig="legacyFlat4" dir="b"/>
          </a:scene3d>
          <a:sp3d extrusionH="3630600" prstMaterial="legacyMatte">
            <a:bevelT w="13500" h="13500" prst="angle"/>
            <a:bevelB w="13500" h="13500" prst="angle"/>
            <a:extrusionClr>
              <a:schemeClr val="bg1"/>
            </a:extrusionClr>
          </a:sp3d>
        </p:spPr>
        <p:txBody>
          <a:bodyPr wrap="none" anchor="ctr">
            <a:prstTxWarp prst="textNoShape">
              <a:avLst/>
            </a:prstTxWarp>
            <a:flatTx/>
          </a:bodyPr>
          <a:lstStyle/>
          <a:p>
            <a:pPr>
              <a:defRPr/>
            </a:pPr>
            <a:endParaRPr lang="en-US"/>
          </a:p>
        </p:txBody>
      </p:sp>
      <p:sp>
        <p:nvSpPr>
          <p:cNvPr id="41" name="AutoShape 5"/>
          <p:cNvSpPr>
            <a:spLocks noChangeArrowheads="1"/>
          </p:cNvSpPr>
          <p:nvPr/>
        </p:nvSpPr>
        <p:spPr bwMode="auto">
          <a:xfrm>
            <a:off x="1981200" y="6096000"/>
            <a:ext cx="1766887" cy="179388"/>
          </a:xfrm>
          <a:prstGeom prst="can">
            <a:avLst>
              <a:gd name="adj" fmla="val 25000"/>
            </a:avLst>
          </a:prstGeom>
          <a:solidFill>
            <a:schemeClr val="bg2"/>
          </a:solidFill>
          <a:ln w="12700">
            <a:solidFill>
              <a:schemeClr val="tx1"/>
            </a:solidFill>
            <a:round/>
            <a:headEnd/>
            <a:tailEnd/>
          </a:ln>
        </p:spPr>
        <p:txBody>
          <a:bodyPr wrap="none" lIns="82058" tIns="41029" rIns="82058" bIns="41029" anchor="ctr">
            <a:prstTxWarp prst="textNoShape">
              <a:avLst/>
            </a:prstTxWarp>
          </a:bodyPr>
          <a:lstStyle/>
          <a:p>
            <a:pPr algn="ctr" defTabSz="820738"/>
            <a:endParaRPr lang="en-US" sz="1600" b="1">
              <a:solidFill>
                <a:schemeClr val="bg2"/>
              </a:solidFill>
              <a:latin typeface="Arial" pitchFamily="-111" charset="0"/>
            </a:endParaRPr>
          </a:p>
        </p:txBody>
      </p:sp>
      <p:sp>
        <p:nvSpPr>
          <p:cNvPr id="2" name="TextBox 1"/>
          <p:cNvSpPr txBox="1"/>
          <p:nvPr/>
        </p:nvSpPr>
        <p:spPr>
          <a:xfrm>
            <a:off x="2819400" y="6324600"/>
            <a:ext cx="355586" cy="338554"/>
          </a:xfrm>
          <a:prstGeom prst="rect">
            <a:avLst/>
          </a:prstGeom>
          <a:noFill/>
        </p:spPr>
        <p:txBody>
          <a:bodyPr wrap="none" rtlCol="0">
            <a:spAutoFit/>
          </a:bodyPr>
          <a:lstStyle/>
          <a:p>
            <a:r>
              <a:rPr lang="en-US" b="0" dirty="0" smtClean="0"/>
              <a:t>-2</a:t>
            </a:r>
          </a:p>
        </p:txBody>
      </p:sp>
      <p:sp>
        <p:nvSpPr>
          <p:cNvPr id="3" name="TextBox 2"/>
          <p:cNvSpPr txBox="1"/>
          <p:nvPr/>
        </p:nvSpPr>
        <p:spPr>
          <a:xfrm>
            <a:off x="3810000" y="5562600"/>
            <a:ext cx="355586" cy="338554"/>
          </a:xfrm>
          <a:prstGeom prst="rect">
            <a:avLst/>
          </a:prstGeom>
          <a:noFill/>
        </p:spPr>
        <p:txBody>
          <a:bodyPr wrap="none" rtlCol="0">
            <a:spAutoFit/>
          </a:bodyPr>
          <a:lstStyle/>
          <a:p>
            <a:r>
              <a:rPr lang="en-US" b="0" dirty="0" smtClean="0"/>
              <a:t>-1</a:t>
            </a:r>
          </a:p>
        </p:txBody>
      </p:sp>
      <p:sp>
        <p:nvSpPr>
          <p:cNvPr id="4" name="TextBox 3"/>
          <p:cNvSpPr txBox="1"/>
          <p:nvPr/>
        </p:nvSpPr>
        <p:spPr>
          <a:xfrm>
            <a:off x="1981200" y="4648200"/>
            <a:ext cx="509474" cy="338554"/>
          </a:xfrm>
          <a:prstGeom prst="rect">
            <a:avLst/>
          </a:prstGeom>
          <a:noFill/>
        </p:spPr>
        <p:txBody>
          <a:bodyPr wrap="none" rtlCol="0">
            <a:spAutoFit/>
          </a:bodyPr>
          <a:lstStyle/>
          <a:p>
            <a:r>
              <a:rPr lang="en-US" b="0" dirty="0" smtClean="0"/>
              <a:t>-2.5</a:t>
            </a:r>
          </a:p>
        </p:txBody>
      </p:sp>
      <p:sp>
        <p:nvSpPr>
          <p:cNvPr id="5" name="Slide Number Placeholder 4"/>
          <p:cNvSpPr>
            <a:spLocks noGrp="1"/>
          </p:cNvSpPr>
          <p:nvPr>
            <p:ph type="sldNum" sz="quarter" idx="4"/>
          </p:nvPr>
        </p:nvSpPr>
        <p:spPr/>
        <p:txBody>
          <a:bodyPr/>
          <a:lstStyle/>
          <a:p>
            <a:fld id="{60DEB89E-A7DC-234A-8DE1-287DCE9F6685}" type="slidenum">
              <a:rPr lang="en-US" smtClean="0"/>
              <a:pPr/>
              <a:t>13</a:t>
            </a:fld>
            <a:endParaRPr lang="en-US"/>
          </a:p>
        </p:txBody>
      </p:sp>
    </p:spTree>
    <p:extLst>
      <p:ext uri="{BB962C8B-B14F-4D97-AF65-F5344CB8AC3E}">
        <p14:creationId xmlns:p14="http://schemas.microsoft.com/office/powerpoint/2010/main" val="26902656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618" y="1075765"/>
            <a:ext cx="773206" cy="1288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pic>
      <p:sp>
        <p:nvSpPr>
          <p:cNvPr id="5122" name="Rectangle 2"/>
          <p:cNvSpPr>
            <a:spLocks noGrp="1" noChangeArrowheads="1"/>
          </p:cNvSpPr>
          <p:nvPr>
            <p:ph type="title"/>
          </p:nvPr>
        </p:nvSpPr>
        <p:spPr>
          <a:xfrm>
            <a:off x="1061196" y="192742"/>
            <a:ext cx="8006603" cy="457200"/>
          </a:xfrm>
          <a:ln/>
        </p:spPr>
        <p:txBody>
          <a:bodyPr/>
          <a:lstStyle/>
          <a:p>
            <a:r>
              <a:rPr lang="en-US" sz="2118" dirty="0" smtClean="0"/>
              <a:t>Morphology of a Complex Colloid from Small-Angle Scattering</a:t>
            </a:r>
            <a:endParaRPr lang="en-US" sz="2118" dirty="0"/>
          </a:p>
        </p:txBody>
      </p:sp>
      <p:pic>
        <p:nvPicPr>
          <p:cNvPr id="5123"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6431" y="881326"/>
            <a:ext cx="1577228" cy="1622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pic>
      <p:sp>
        <p:nvSpPr>
          <p:cNvPr id="5124" name="Rectangle 4"/>
          <p:cNvSpPr>
            <a:spLocks noChangeArrowheads="1"/>
          </p:cNvSpPr>
          <p:nvPr/>
        </p:nvSpPr>
        <p:spPr bwMode="auto">
          <a:xfrm>
            <a:off x="3898247" y="2459691"/>
            <a:ext cx="1067246" cy="217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txBody>
          <a:bodyPr wrap="none" lIns="0" tIns="0" rIns="45051" bIns="0">
            <a:spAutoFit/>
          </a:bodyPr>
          <a:lstStyle/>
          <a:p>
            <a:pPr marL="44826"/>
            <a:r>
              <a:rPr lang="en-US" sz="1412">
                <a:latin typeface="Helvetica" charset="0"/>
                <a:cs typeface="Helvetica" charset="0"/>
                <a:sym typeface="Helvetica" charset="0"/>
              </a:rPr>
              <a:t>100,000 nm</a:t>
            </a:r>
          </a:p>
        </p:txBody>
      </p:sp>
      <p:sp>
        <p:nvSpPr>
          <p:cNvPr id="5125" name="Rectangle 5"/>
          <p:cNvSpPr>
            <a:spLocks noChangeArrowheads="1"/>
          </p:cNvSpPr>
          <p:nvPr/>
        </p:nvSpPr>
        <p:spPr bwMode="auto">
          <a:xfrm>
            <a:off x="5310188" y="2459691"/>
            <a:ext cx="714585" cy="217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txBody>
          <a:bodyPr wrap="none" lIns="0" tIns="0" rIns="45051" bIns="0">
            <a:spAutoFit/>
          </a:bodyPr>
          <a:lstStyle/>
          <a:p>
            <a:pPr marL="44826"/>
            <a:r>
              <a:rPr lang="en-US" sz="1412">
                <a:latin typeface="Helvetica" charset="0"/>
                <a:cs typeface="Helvetica" charset="0"/>
                <a:sym typeface="Helvetica" charset="0"/>
              </a:rPr>
              <a:t>200 nm</a:t>
            </a:r>
          </a:p>
        </p:txBody>
      </p:sp>
      <p:sp>
        <p:nvSpPr>
          <p:cNvPr id="5126" name="Rectangle 6"/>
          <p:cNvSpPr>
            <a:spLocks noChangeArrowheads="1"/>
          </p:cNvSpPr>
          <p:nvPr/>
        </p:nvSpPr>
        <p:spPr bwMode="auto">
          <a:xfrm>
            <a:off x="6608669" y="2459691"/>
            <a:ext cx="663289" cy="217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txBody>
          <a:bodyPr wrap="none" lIns="0" tIns="0" rIns="45051" bIns="0">
            <a:spAutoFit/>
          </a:bodyPr>
          <a:lstStyle/>
          <a:p>
            <a:pPr marL="44826"/>
            <a:r>
              <a:rPr lang="en-US" sz="1412">
                <a:latin typeface="Helvetica" charset="0"/>
                <a:cs typeface="Helvetica" charset="0"/>
                <a:sym typeface="Helvetica" charset="0"/>
              </a:rPr>
              <a:t>0.5 nm</a:t>
            </a:r>
          </a:p>
        </p:txBody>
      </p:sp>
      <p:sp>
        <p:nvSpPr>
          <p:cNvPr id="5127" name="Rectangle 7"/>
          <p:cNvSpPr>
            <a:spLocks noChangeArrowheads="1"/>
          </p:cNvSpPr>
          <p:nvPr/>
        </p:nvSpPr>
        <p:spPr bwMode="auto">
          <a:xfrm>
            <a:off x="6014758" y="2459691"/>
            <a:ext cx="613595" cy="217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txBody>
          <a:bodyPr wrap="none" lIns="0" tIns="0" rIns="45051" bIns="0">
            <a:spAutoFit/>
          </a:bodyPr>
          <a:lstStyle/>
          <a:p>
            <a:pPr marL="44826"/>
            <a:r>
              <a:rPr lang="en-US" sz="1412">
                <a:latin typeface="Helvetica" charset="0"/>
                <a:cs typeface="Helvetica" charset="0"/>
                <a:sym typeface="Helvetica" charset="0"/>
              </a:rPr>
              <a:t>10 nm</a:t>
            </a:r>
          </a:p>
        </p:txBody>
      </p:sp>
      <p:pic>
        <p:nvPicPr>
          <p:cNvPr id="5128"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5088" y="1143001"/>
            <a:ext cx="1057556" cy="1257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pic>
      <p:sp>
        <p:nvSpPr>
          <p:cNvPr id="5129" name="Line 9"/>
          <p:cNvSpPr>
            <a:spLocks noChangeShapeType="1"/>
          </p:cNvSpPr>
          <p:nvPr/>
        </p:nvSpPr>
        <p:spPr bwMode="auto">
          <a:xfrm rot="10800000" flipH="1">
            <a:off x="6444783" y="1344707"/>
            <a:ext cx="469246" cy="383801"/>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30" name="Line 10"/>
          <p:cNvSpPr>
            <a:spLocks noChangeShapeType="1"/>
          </p:cNvSpPr>
          <p:nvPr/>
        </p:nvSpPr>
        <p:spPr bwMode="auto">
          <a:xfrm>
            <a:off x="6510618" y="1882588"/>
            <a:ext cx="336176" cy="268941"/>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31" name="Line 11"/>
          <p:cNvSpPr>
            <a:spLocks noChangeShapeType="1"/>
          </p:cNvSpPr>
          <p:nvPr/>
        </p:nvSpPr>
        <p:spPr bwMode="auto">
          <a:xfrm>
            <a:off x="5771030" y="1882589"/>
            <a:ext cx="627529" cy="81243"/>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32" name="Line 12"/>
          <p:cNvSpPr>
            <a:spLocks noChangeShapeType="1"/>
          </p:cNvSpPr>
          <p:nvPr/>
        </p:nvSpPr>
        <p:spPr bwMode="auto">
          <a:xfrm rot="10800000" flipH="1">
            <a:off x="5771030" y="1680883"/>
            <a:ext cx="627529" cy="67235"/>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33" name="Line 13"/>
          <p:cNvSpPr>
            <a:spLocks noChangeShapeType="1"/>
          </p:cNvSpPr>
          <p:nvPr/>
        </p:nvSpPr>
        <p:spPr bwMode="auto">
          <a:xfrm>
            <a:off x="4628029" y="1949824"/>
            <a:ext cx="941294" cy="336176"/>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34" name="Line 14"/>
          <p:cNvSpPr>
            <a:spLocks noChangeShapeType="1"/>
          </p:cNvSpPr>
          <p:nvPr/>
        </p:nvSpPr>
        <p:spPr bwMode="auto">
          <a:xfrm rot="10800000" flipH="1">
            <a:off x="4628030" y="1277470"/>
            <a:ext cx="1008529" cy="229721"/>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35" name="Line 15"/>
          <p:cNvSpPr>
            <a:spLocks noChangeShapeType="1"/>
          </p:cNvSpPr>
          <p:nvPr/>
        </p:nvSpPr>
        <p:spPr bwMode="auto">
          <a:xfrm>
            <a:off x="3895445" y="2475100"/>
            <a:ext cx="1143000" cy="1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sz="1412"/>
          </a:p>
        </p:txBody>
      </p:sp>
      <p:sp>
        <p:nvSpPr>
          <p:cNvPr id="5136" name="Line 16"/>
          <p:cNvSpPr>
            <a:spLocks noChangeShapeType="1"/>
          </p:cNvSpPr>
          <p:nvPr/>
        </p:nvSpPr>
        <p:spPr bwMode="auto">
          <a:xfrm>
            <a:off x="5419446" y="2475100"/>
            <a:ext cx="609319" cy="1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sz="1412"/>
          </a:p>
        </p:txBody>
      </p:sp>
      <p:sp>
        <p:nvSpPr>
          <p:cNvPr id="5137" name="Line 17"/>
          <p:cNvSpPr>
            <a:spLocks noChangeShapeType="1"/>
          </p:cNvSpPr>
          <p:nvPr/>
        </p:nvSpPr>
        <p:spPr bwMode="auto">
          <a:xfrm>
            <a:off x="6608670" y="2475100"/>
            <a:ext cx="686360" cy="1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sz="1412"/>
          </a:p>
        </p:txBody>
      </p:sp>
      <p:sp>
        <p:nvSpPr>
          <p:cNvPr id="5138" name="Line 18"/>
          <p:cNvSpPr>
            <a:spLocks noChangeShapeType="1"/>
          </p:cNvSpPr>
          <p:nvPr/>
        </p:nvSpPr>
        <p:spPr bwMode="auto">
          <a:xfrm>
            <a:off x="6205258" y="2475100"/>
            <a:ext cx="305360" cy="1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sz="1412"/>
          </a:p>
        </p:txBody>
      </p:sp>
      <p:sp>
        <p:nvSpPr>
          <p:cNvPr id="5139" name="Rectangle 19"/>
          <p:cNvSpPr>
            <a:spLocks noChangeArrowheads="1"/>
          </p:cNvSpPr>
          <p:nvPr/>
        </p:nvSpPr>
        <p:spPr bwMode="auto">
          <a:xfrm>
            <a:off x="2399368" y="853784"/>
            <a:ext cx="1198692" cy="217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txBody>
          <a:bodyPr wrap="none" lIns="0" tIns="0" rIns="45051" bIns="0">
            <a:spAutoFit/>
          </a:bodyPr>
          <a:lstStyle/>
          <a:p>
            <a:pPr marL="44826"/>
            <a:r>
              <a:rPr lang="en-US" sz="1412" dirty="0">
                <a:latin typeface="Helvetica" charset="0"/>
                <a:cs typeface="Helvetica" charset="0"/>
                <a:sym typeface="Helvetica" charset="0"/>
              </a:rPr>
              <a:t>Agglomerate</a:t>
            </a:r>
          </a:p>
        </p:txBody>
      </p:sp>
      <p:sp>
        <p:nvSpPr>
          <p:cNvPr id="5140" name="Rectangle 20"/>
          <p:cNvSpPr>
            <a:spLocks noChangeArrowheads="1"/>
          </p:cNvSpPr>
          <p:nvPr/>
        </p:nvSpPr>
        <p:spPr bwMode="auto">
          <a:xfrm>
            <a:off x="5052779" y="874088"/>
            <a:ext cx="988698" cy="217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txBody>
          <a:bodyPr wrap="none" lIns="0" tIns="0" rIns="45051" bIns="0">
            <a:spAutoFit/>
          </a:bodyPr>
          <a:lstStyle/>
          <a:p>
            <a:pPr marL="44826"/>
            <a:r>
              <a:rPr lang="en-US" sz="1412">
                <a:latin typeface="Helvetica" charset="0"/>
                <a:cs typeface="Helvetica" charset="0"/>
                <a:sym typeface="Helvetica" charset="0"/>
              </a:rPr>
              <a:t>Aggregate</a:t>
            </a:r>
          </a:p>
        </p:txBody>
      </p:sp>
      <p:sp>
        <p:nvSpPr>
          <p:cNvPr id="5141" name="Rectangle 21"/>
          <p:cNvSpPr>
            <a:spLocks noChangeArrowheads="1"/>
          </p:cNvSpPr>
          <p:nvPr/>
        </p:nvSpPr>
        <p:spPr bwMode="auto">
          <a:xfrm>
            <a:off x="6122876" y="966129"/>
            <a:ext cx="764277" cy="434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txBody>
          <a:bodyPr wrap="none" lIns="0" tIns="0" rIns="45051" bIns="0">
            <a:spAutoFit/>
          </a:bodyPr>
          <a:lstStyle/>
          <a:p>
            <a:pPr marL="44826"/>
            <a:r>
              <a:rPr lang="en-US" sz="1412">
                <a:latin typeface="Helvetica" charset="0"/>
                <a:cs typeface="Helvetica" charset="0"/>
                <a:sym typeface="Helvetica" charset="0"/>
              </a:rPr>
              <a:t>Primary</a:t>
            </a:r>
          </a:p>
          <a:p>
            <a:pPr marL="44826"/>
            <a:r>
              <a:rPr lang="en-US" sz="1412" dirty="0">
                <a:latin typeface="Helvetica" charset="0"/>
                <a:cs typeface="Helvetica" charset="0"/>
                <a:sym typeface="Helvetica" charset="0"/>
              </a:rPr>
              <a:t>Particle</a:t>
            </a:r>
          </a:p>
        </p:txBody>
      </p:sp>
      <p:sp>
        <p:nvSpPr>
          <p:cNvPr id="5142" name="Rectangle 22"/>
          <p:cNvSpPr>
            <a:spLocks noChangeArrowheads="1"/>
          </p:cNvSpPr>
          <p:nvPr/>
        </p:nvSpPr>
        <p:spPr bwMode="auto">
          <a:xfrm>
            <a:off x="7489773" y="1066697"/>
            <a:ext cx="983889" cy="434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chemeClr val="tx1"/>
                </a:solidFill>
                <a:miter lim="800000"/>
                <a:headEnd/>
                <a:tailEnd/>
              </a14:hiddenLine>
            </a:ext>
          </a:extLst>
        </p:spPr>
        <p:txBody>
          <a:bodyPr wrap="none" lIns="0" tIns="0" rIns="45051" bIns="0">
            <a:spAutoFit/>
          </a:bodyPr>
          <a:lstStyle/>
          <a:p>
            <a:pPr marL="44826" algn="ctr"/>
            <a:r>
              <a:rPr lang="en-US" sz="1412">
                <a:latin typeface="Helvetica" charset="0"/>
                <a:cs typeface="Helvetica" charset="0"/>
                <a:sym typeface="Helvetica" charset="0"/>
              </a:rPr>
              <a:t>Network</a:t>
            </a:r>
          </a:p>
          <a:p>
            <a:pPr marL="44826" algn="ctr"/>
            <a:r>
              <a:rPr lang="ja-JP" altLang="en-US" sz="1412" dirty="0">
                <a:latin typeface="Arial"/>
                <a:cs typeface="Helvetica" charset="0"/>
                <a:sym typeface="Helvetica" charset="0"/>
              </a:rPr>
              <a:t>“</a:t>
            </a:r>
            <a:r>
              <a:rPr lang="en-US" sz="1412" dirty="0">
                <a:latin typeface="Helvetica" charset="0"/>
                <a:cs typeface="Helvetica" charset="0"/>
                <a:sym typeface="Helvetica" charset="0"/>
              </a:rPr>
              <a:t>Polymer</a:t>
            </a:r>
            <a:r>
              <a:rPr lang="ja-JP" altLang="en-US" sz="1412" dirty="0">
                <a:latin typeface="Arial"/>
                <a:cs typeface="Helvetica" charset="0"/>
                <a:sym typeface="Helvetica" charset="0"/>
              </a:rPr>
              <a:t>”</a:t>
            </a:r>
            <a:endParaRPr lang="en-US" sz="1412" dirty="0">
              <a:latin typeface="Helvetica" charset="0"/>
              <a:cs typeface="Helvetica" charset="0"/>
              <a:sym typeface="Helvetica" charset="0"/>
            </a:endParaRPr>
          </a:p>
        </p:txBody>
      </p:sp>
      <p:sp>
        <p:nvSpPr>
          <p:cNvPr id="5143" name="AutoShape 23"/>
          <p:cNvSpPr>
            <a:spLocks noChangeArrowheads="1"/>
          </p:cNvSpPr>
          <p:nvPr/>
        </p:nvSpPr>
        <p:spPr bwMode="auto">
          <a:xfrm rot="5400000">
            <a:off x="4150379" y="1875585"/>
            <a:ext cx="362790" cy="2071687"/>
          </a:xfrm>
          <a:custGeom>
            <a:avLst/>
            <a:gdLst/>
            <a:ahLst/>
            <a:cxnLst/>
            <a:rect l="0" t="0" r="r" b="b"/>
            <a:pathLst>
              <a:path w="21600" h="2160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144" name="AutoShape 24"/>
          <p:cNvSpPr>
            <a:spLocks noChangeArrowheads="1"/>
          </p:cNvSpPr>
          <p:nvPr/>
        </p:nvSpPr>
        <p:spPr bwMode="auto">
          <a:xfrm rot="5400000">
            <a:off x="5630256" y="2524826"/>
            <a:ext cx="369794" cy="763400"/>
          </a:xfrm>
          <a:custGeom>
            <a:avLst/>
            <a:gdLst/>
            <a:ahLst/>
            <a:cxnLst/>
            <a:rect l="0" t="0" r="r" b="b"/>
            <a:pathLst>
              <a:path w="21600" h="2160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145" name="AutoShape 25"/>
          <p:cNvSpPr>
            <a:spLocks noChangeArrowheads="1"/>
          </p:cNvSpPr>
          <p:nvPr/>
        </p:nvSpPr>
        <p:spPr bwMode="auto">
          <a:xfrm rot="5400000">
            <a:off x="6215764" y="2746142"/>
            <a:ext cx="369794" cy="320768"/>
          </a:xfrm>
          <a:custGeom>
            <a:avLst/>
            <a:gdLst/>
            <a:ahLst/>
            <a:cxnLst/>
            <a:rect l="0" t="0" r="r" b="b"/>
            <a:pathLst>
              <a:path w="21600" h="2160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146" name="AutoShape 26"/>
          <p:cNvSpPr>
            <a:spLocks noChangeArrowheads="1"/>
          </p:cNvSpPr>
          <p:nvPr/>
        </p:nvSpPr>
        <p:spPr bwMode="auto">
          <a:xfrm rot="5400000">
            <a:off x="6880412" y="2420471"/>
            <a:ext cx="336176" cy="941294"/>
          </a:xfrm>
          <a:custGeom>
            <a:avLst/>
            <a:gdLst/>
            <a:ahLst/>
            <a:cxnLst/>
            <a:rect l="0" t="0" r="r" b="b"/>
            <a:pathLst>
              <a:path w="21600" h="2160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147" name="Rectangle 27"/>
          <p:cNvSpPr>
            <a:spLocks noChangeArrowheads="1"/>
          </p:cNvSpPr>
          <p:nvPr/>
        </p:nvSpPr>
        <p:spPr bwMode="auto">
          <a:xfrm>
            <a:off x="99870" y="1379855"/>
            <a:ext cx="2851062" cy="543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35839" bIns="0" anchor="ctr">
            <a:spAutoFit/>
          </a:bodyPr>
          <a:lstStyle/>
          <a:p>
            <a:pPr marL="35021" algn="ctr"/>
            <a:r>
              <a:rPr lang="en-US" sz="1765">
                <a:latin typeface="Helvetica" charset="0"/>
                <a:cs typeface="Helvetica" charset="0"/>
                <a:sym typeface="Helvetica" charset="0"/>
              </a:rPr>
              <a:t>Four Length Scales</a:t>
            </a:r>
          </a:p>
          <a:p>
            <a:pPr marL="35021" algn="ctr"/>
            <a:r>
              <a:rPr lang="en-US" sz="1765">
                <a:latin typeface="Helvetica" charset="0"/>
                <a:cs typeface="Helvetica" charset="0"/>
                <a:sym typeface="Helvetica" charset="0"/>
              </a:rPr>
              <a:t>Four Morphology Classes</a:t>
            </a:r>
          </a:p>
        </p:txBody>
      </p:sp>
      <p:sp>
        <p:nvSpPr>
          <p:cNvPr id="5148" name="Rectangle 28"/>
          <p:cNvSpPr>
            <a:spLocks noChangeArrowheads="1"/>
          </p:cNvSpPr>
          <p:nvPr/>
        </p:nvSpPr>
        <p:spPr bwMode="auto">
          <a:xfrm>
            <a:off x="506547" y="5685715"/>
            <a:ext cx="2310851" cy="543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35839" bIns="0" anchor="ctr">
            <a:spAutoFit/>
          </a:bodyPr>
          <a:lstStyle/>
          <a:p>
            <a:pPr marL="35021" algn="ctr"/>
            <a:r>
              <a:rPr lang="en-US" sz="1765" dirty="0">
                <a:latin typeface="Helvetica" charset="0"/>
                <a:cs typeface="Helvetica" charset="0"/>
                <a:sym typeface="Helvetica" charset="0"/>
              </a:rPr>
              <a:t>Exponents related to</a:t>
            </a:r>
          </a:p>
          <a:p>
            <a:pPr marL="35021" algn="ctr"/>
            <a:r>
              <a:rPr lang="en-US" sz="1765" dirty="0" smtClean="0">
                <a:latin typeface="Helvetica" charset="0"/>
                <a:cs typeface="Helvetica" charset="0"/>
                <a:sym typeface="Helvetica" charset="0"/>
              </a:rPr>
              <a:t>Internal structure</a:t>
            </a:r>
            <a:endParaRPr lang="en-US" sz="1765" dirty="0">
              <a:latin typeface="Helvetica" charset="0"/>
              <a:cs typeface="Helvetica" charset="0"/>
              <a:sym typeface="Helvetica" charset="0"/>
            </a:endParaRPr>
          </a:p>
        </p:txBody>
      </p:sp>
      <p:grpSp>
        <p:nvGrpSpPr>
          <p:cNvPr id="5150" name="Group 30"/>
          <p:cNvGrpSpPr>
            <a:grpSpLocks/>
          </p:cNvGrpSpPr>
          <p:nvPr/>
        </p:nvGrpSpPr>
        <p:grpSpPr bwMode="auto">
          <a:xfrm>
            <a:off x="2084294" y="2420471"/>
            <a:ext cx="5622552" cy="4389904"/>
            <a:chOff x="1392" y="1728"/>
            <a:chExt cx="4014" cy="3134"/>
          </a:xfrm>
        </p:grpSpPr>
        <p:grpSp>
          <p:nvGrpSpPr>
            <p:cNvPr id="5151" name="Group 31"/>
            <p:cNvGrpSpPr>
              <a:grpSpLocks/>
            </p:cNvGrpSpPr>
            <p:nvPr/>
          </p:nvGrpSpPr>
          <p:grpSpPr bwMode="auto">
            <a:xfrm>
              <a:off x="2248" y="2287"/>
              <a:ext cx="3064" cy="2177"/>
              <a:chOff x="2248" y="2287"/>
              <a:chExt cx="3064" cy="2177"/>
            </a:xfrm>
          </p:grpSpPr>
          <p:sp>
            <p:nvSpPr>
              <p:cNvPr id="5152" name="Line 32"/>
              <p:cNvSpPr>
                <a:spLocks noChangeShapeType="1"/>
              </p:cNvSpPr>
              <p:nvPr/>
            </p:nvSpPr>
            <p:spPr bwMode="auto">
              <a:xfrm>
                <a:off x="2248" y="4463"/>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53" name="Line 33"/>
              <p:cNvSpPr>
                <a:spLocks noChangeShapeType="1"/>
              </p:cNvSpPr>
              <p:nvPr/>
            </p:nvSpPr>
            <p:spPr bwMode="auto">
              <a:xfrm>
                <a:off x="2248" y="4319"/>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54" name="Line 34"/>
              <p:cNvSpPr>
                <a:spLocks noChangeShapeType="1"/>
              </p:cNvSpPr>
              <p:nvPr/>
            </p:nvSpPr>
            <p:spPr bwMode="auto">
              <a:xfrm>
                <a:off x="2248" y="4175"/>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55" name="Line 35"/>
              <p:cNvSpPr>
                <a:spLocks noChangeShapeType="1"/>
              </p:cNvSpPr>
              <p:nvPr/>
            </p:nvSpPr>
            <p:spPr bwMode="auto">
              <a:xfrm>
                <a:off x="2248" y="4031"/>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56" name="Line 36"/>
              <p:cNvSpPr>
                <a:spLocks noChangeShapeType="1"/>
              </p:cNvSpPr>
              <p:nvPr/>
            </p:nvSpPr>
            <p:spPr bwMode="auto">
              <a:xfrm>
                <a:off x="2248" y="3887"/>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57" name="Line 37"/>
              <p:cNvSpPr>
                <a:spLocks noChangeShapeType="1"/>
              </p:cNvSpPr>
              <p:nvPr/>
            </p:nvSpPr>
            <p:spPr bwMode="auto">
              <a:xfrm>
                <a:off x="2248" y="3735"/>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58" name="Line 38"/>
              <p:cNvSpPr>
                <a:spLocks noChangeShapeType="1"/>
              </p:cNvSpPr>
              <p:nvPr/>
            </p:nvSpPr>
            <p:spPr bwMode="auto">
              <a:xfrm>
                <a:off x="2248" y="3591"/>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59" name="Line 39"/>
              <p:cNvSpPr>
                <a:spLocks noChangeShapeType="1"/>
              </p:cNvSpPr>
              <p:nvPr/>
            </p:nvSpPr>
            <p:spPr bwMode="auto">
              <a:xfrm>
                <a:off x="2248" y="3447"/>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60" name="Line 40"/>
              <p:cNvSpPr>
                <a:spLocks noChangeShapeType="1"/>
              </p:cNvSpPr>
              <p:nvPr/>
            </p:nvSpPr>
            <p:spPr bwMode="auto">
              <a:xfrm>
                <a:off x="2248" y="3303"/>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61" name="Line 41"/>
              <p:cNvSpPr>
                <a:spLocks noChangeShapeType="1"/>
              </p:cNvSpPr>
              <p:nvPr/>
            </p:nvSpPr>
            <p:spPr bwMode="auto">
              <a:xfrm>
                <a:off x="2248" y="3159"/>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62" name="Line 42"/>
              <p:cNvSpPr>
                <a:spLocks noChangeShapeType="1"/>
              </p:cNvSpPr>
              <p:nvPr/>
            </p:nvSpPr>
            <p:spPr bwMode="auto">
              <a:xfrm>
                <a:off x="2248" y="3015"/>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63" name="Line 43"/>
              <p:cNvSpPr>
                <a:spLocks noChangeShapeType="1"/>
              </p:cNvSpPr>
              <p:nvPr/>
            </p:nvSpPr>
            <p:spPr bwMode="auto">
              <a:xfrm>
                <a:off x="2248" y="2871"/>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64" name="Line 44"/>
              <p:cNvSpPr>
                <a:spLocks noChangeShapeType="1"/>
              </p:cNvSpPr>
              <p:nvPr/>
            </p:nvSpPr>
            <p:spPr bwMode="auto">
              <a:xfrm>
                <a:off x="2248" y="2719"/>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65" name="Line 45"/>
              <p:cNvSpPr>
                <a:spLocks noChangeShapeType="1"/>
              </p:cNvSpPr>
              <p:nvPr/>
            </p:nvSpPr>
            <p:spPr bwMode="auto">
              <a:xfrm>
                <a:off x="2248" y="2575"/>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66" name="Line 46"/>
              <p:cNvSpPr>
                <a:spLocks noChangeShapeType="1"/>
              </p:cNvSpPr>
              <p:nvPr/>
            </p:nvSpPr>
            <p:spPr bwMode="auto">
              <a:xfrm>
                <a:off x="2248" y="2431"/>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67" name="Line 47"/>
              <p:cNvSpPr>
                <a:spLocks noChangeShapeType="1"/>
              </p:cNvSpPr>
              <p:nvPr/>
            </p:nvSpPr>
            <p:spPr bwMode="auto">
              <a:xfrm>
                <a:off x="2248" y="2287"/>
                <a:ext cx="306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grpSp>
        <p:grpSp>
          <p:nvGrpSpPr>
            <p:cNvPr id="5168" name="Group 48"/>
            <p:cNvGrpSpPr>
              <a:grpSpLocks/>
            </p:cNvGrpSpPr>
            <p:nvPr/>
          </p:nvGrpSpPr>
          <p:grpSpPr bwMode="auto">
            <a:xfrm>
              <a:off x="2248" y="2287"/>
              <a:ext cx="3065" cy="2176"/>
              <a:chOff x="2248" y="2287"/>
              <a:chExt cx="3065" cy="2176"/>
            </a:xfrm>
          </p:grpSpPr>
          <p:sp>
            <p:nvSpPr>
              <p:cNvPr id="5169" name="Line 49"/>
              <p:cNvSpPr>
                <a:spLocks noChangeShapeType="1"/>
              </p:cNvSpPr>
              <p:nvPr/>
            </p:nvSpPr>
            <p:spPr bwMode="auto">
              <a:xfrm>
                <a:off x="2248" y="2287"/>
                <a:ext cx="1" cy="21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70" name="Line 50"/>
              <p:cNvSpPr>
                <a:spLocks noChangeShapeType="1"/>
              </p:cNvSpPr>
              <p:nvPr/>
            </p:nvSpPr>
            <p:spPr bwMode="auto">
              <a:xfrm>
                <a:off x="2632" y="2287"/>
                <a:ext cx="1" cy="21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71" name="Line 51"/>
              <p:cNvSpPr>
                <a:spLocks noChangeShapeType="1"/>
              </p:cNvSpPr>
              <p:nvPr/>
            </p:nvSpPr>
            <p:spPr bwMode="auto">
              <a:xfrm>
                <a:off x="3016" y="2287"/>
                <a:ext cx="1" cy="21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72" name="Line 52"/>
              <p:cNvSpPr>
                <a:spLocks noChangeShapeType="1"/>
              </p:cNvSpPr>
              <p:nvPr/>
            </p:nvSpPr>
            <p:spPr bwMode="auto">
              <a:xfrm>
                <a:off x="3400" y="2287"/>
                <a:ext cx="1" cy="21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73" name="Line 53"/>
              <p:cNvSpPr>
                <a:spLocks noChangeShapeType="1"/>
              </p:cNvSpPr>
              <p:nvPr/>
            </p:nvSpPr>
            <p:spPr bwMode="auto">
              <a:xfrm>
                <a:off x="3784" y="2287"/>
                <a:ext cx="1" cy="21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74" name="Line 54"/>
              <p:cNvSpPr>
                <a:spLocks noChangeShapeType="1"/>
              </p:cNvSpPr>
              <p:nvPr/>
            </p:nvSpPr>
            <p:spPr bwMode="auto">
              <a:xfrm>
                <a:off x="4160" y="2287"/>
                <a:ext cx="1" cy="21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75" name="Line 55"/>
              <p:cNvSpPr>
                <a:spLocks noChangeShapeType="1"/>
              </p:cNvSpPr>
              <p:nvPr/>
            </p:nvSpPr>
            <p:spPr bwMode="auto">
              <a:xfrm>
                <a:off x="4544" y="2287"/>
                <a:ext cx="1" cy="21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76" name="Line 56"/>
              <p:cNvSpPr>
                <a:spLocks noChangeShapeType="1"/>
              </p:cNvSpPr>
              <p:nvPr/>
            </p:nvSpPr>
            <p:spPr bwMode="auto">
              <a:xfrm>
                <a:off x="4928" y="2287"/>
                <a:ext cx="1" cy="21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77" name="Line 57"/>
              <p:cNvSpPr>
                <a:spLocks noChangeShapeType="1"/>
              </p:cNvSpPr>
              <p:nvPr/>
            </p:nvSpPr>
            <p:spPr bwMode="auto">
              <a:xfrm>
                <a:off x="5312" y="2287"/>
                <a:ext cx="1" cy="21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grpSp>
        <p:grpSp>
          <p:nvGrpSpPr>
            <p:cNvPr id="5178" name="Group 58"/>
            <p:cNvGrpSpPr>
              <a:grpSpLocks/>
            </p:cNvGrpSpPr>
            <p:nvPr/>
          </p:nvGrpSpPr>
          <p:grpSpPr bwMode="auto">
            <a:xfrm>
              <a:off x="2248" y="2287"/>
              <a:ext cx="48" cy="2177"/>
              <a:chOff x="2248" y="2287"/>
              <a:chExt cx="48" cy="2177"/>
            </a:xfrm>
          </p:grpSpPr>
          <p:sp>
            <p:nvSpPr>
              <p:cNvPr id="5179" name="Line 59"/>
              <p:cNvSpPr>
                <a:spLocks noChangeShapeType="1"/>
              </p:cNvSpPr>
              <p:nvPr/>
            </p:nvSpPr>
            <p:spPr bwMode="auto">
              <a:xfrm>
                <a:off x="2248" y="4463"/>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0" name="Line 60"/>
              <p:cNvSpPr>
                <a:spLocks noChangeShapeType="1"/>
              </p:cNvSpPr>
              <p:nvPr/>
            </p:nvSpPr>
            <p:spPr bwMode="auto">
              <a:xfrm>
                <a:off x="2248" y="4319"/>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1" name="Line 61"/>
              <p:cNvSpPr>
                <a:spLocks noChangeShapeType="1"/>
              </p:cNvSpPr>
              <p:nvPr/>
            </p:nvSpPr>
            <p:spPr bwMode="auto">
              <a:xfrm>
                <a:off x="2248" y="4175"/>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2" name="Line 62"/>
              <p:cNvSpPr>
                <a:spLocks noChangeShapeType="1"/>
              </p:cNvSpPr>
              <p:nvPr/>
            </p:nvSpPr>
            <p:spPr bwMode="auto">
              <a:xfrm>
                <a:off x="2248" y="4031"/>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3" name="Line 63"/>
              <p:cNvSpPr>
                <a:spLocks noChangeShapeType="1"/>
              </p:cNvSpPr>
              <p:nvPr/>
            </p:nvSpPr>
            <p:spPr bwMode="auto">
              <a:xfrm>
                <a:off x="2248" y="3887"/>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4" name="Line 64"/>
              <p:cNvSpPr>
                <a:spLocks noChangeShapeType="1"/>
              </p:cNvSpPr>
              <p:nvPr/>
            </p:nvSpPr>
            <p:spPr bwMode="auto">
              <a:xfrm>
                <a:off x="2248" y="3735"/>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5" name="Line 65"/>
              <p:cNvSpPr>
                <a:spLocks noChangeShapeType="1"/>
              </p:cNvSpPr>
              <p:nvPr/>
            </p:nvSpPr>
            <p:spPr bwMode="auto">
              <a:xfrm>
                <a:off x="2248" y="3591"/>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6" name="Line 66"/>
              <p:cNvSpPr>
                <a:spLocks noChangeShapeType="1"/>
              </p:cNvSpPr>
              <p:nvPr/>
            </p:nvSpPr>
            <p:spPr bwMode="auto">
              <a:xfrm>
                <a:off x="2248" y="3447"/>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7" name="Line 67"/>
              <p:cNvSpPr>
                <a:spLocks noChangeShapeType="1"/>
              </p:cNvSpPr>
              <p:nvPr/>
            </p:nvSpPr>
            <p:spPr bwMode="auto">
              <a:xfrm>
                <a:off x="2248" y="3303"/>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8" name="Line 68"/>
              <p:cNvSpPr>
                <a:spLocks noChangeShapeType="1"/>
              </p:cNvSpPr>
              <p:nvPr/>
            </p:nvSpPr>
            <p:spPr bwMode="auto">
              <a:xfrm>
                <a:off x="2248" y="3159"/>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89" name="Line 69"/>
              <p:cNvSpPr>
                <a:spLocks noChangeShapeType="1"/>
              </p:cNvSpPr>
              <p:nvPr/>
            </p:nvSpPr>
            <p:spPr bwMode="auto">
              <a:xfrm>
                <a:off x="2248" y="3015"/>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0" name="Line 70"/>
              <p:cNvSpPr>
                <a:spLocks noChangeShapeType="1"/>
              </p:cNvSpPr>
              <p:nvPr/>
            </p:nvSpPr>
            <p:spPr bwMode="auto">
              <a:xfrm>
                <a:off x="2248" y="2871"/>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1" name="Line 71"/>
              <p:cNvSpPr>
                <a:spLocks noChangeShapeType="1"/>
              </p:cNvSpPr>
              <p:nvPr/>
            </p:nvSpPr>
            <p:spPr bwMode="auto">
              <a:xfrm>
                <a:off x="2248" y="2719"/>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2" name="Line 72"/>
              <p:cNvSpPr>
                <a:spLocks noChangeShapeType="1"/>
              </p:cNvSpPr>
              <p:nvPr/>
            </p:nvSpPr>
            <p:spPr bwMode="auto">
              <a:xfrm>
                <a:off x="2248" y="2575"/>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3" name="Line 73"/>
              <p:cNvSpPr>
                <a:spLocks noChangeShapeType="1"/>
              </p:cNvSpPr>
              <p:nvPr/>
            </p:nvSpPr>
            <p:spPr bwMode="auto">
              <a:xfrm>
                <a:off x="2248" y="2431"/>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4" name="Line 74"/>
              <p:cNvSpPr>
                <a:spLocks noChangeShapeType="1"/>
              </p:cNvSpPr>
              <p:nvPr/>
            </p:nvSpPr>
            <p:spPr bwMode="auto">
              <a:xfrm>
                <a:off x="2248" y="2287"/>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5" name="Line 75"/>
              <p:cNvSpPr>
                <a:spLocks noChangeShapeType="1"/>
              </p:cNvSpPr>
              <p:nvPr/>
            </p:nvSpPr>
            <p:spPr bwMode="auto">
              <a:xfrm>
                <a:off x="2248" y="44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6" name="Line 76"/>
              <p:cNvSpPr>
                <a:spLocks noChangeShapeType="1"/>
              </p:cNvSpPr>
              <p:nvPr/>
            </p:nvSpPr>
            <p:spPr bwMode="auto">
              <a:xfrm>
                <a:off x="2248" y="43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7" name="Line 77"/>
              <p:cNvSpPr>
                <a:spLocks noChangeShapeType="1"/>
              </p:cNvSpPr>
              <p:nvPr/>
            </p:nvSpPr>
            <p:spPr bwMode="auto">
              <a:xfrm>
                <a:off x="2248" y="437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8" name="Line 78"/>
              <p:cNvSpPr>
                <a:spLocks noChangeShapeType="1"/>
              </p:cNvSpPr>
              <p:nvPr/>
            </p:nvSpPr>
            <p:spPr bwMode="auto">
              <a:xfrm>
                <a:off x="2248" y="435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199" name="Line 79"/>
              <p:cNvSpPr>
                <a:spLocks noChangeShapeType="1"/>
              </p:cNvSpPr>
              <p:nvPr/>
            </p:nvSpPr>
            <p:spPr bwMode="auto">
              <a:xfrm>
                <a:off x="2248" y="435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0" name="Line 80"/>
              <p:cNvSpPr>
                <a:spLocks noChangeShapeType="1"/>
              </p:cNvSpPr>
              <p:nvPr/>
            </p:nvSpPr>
            <p:spPr bwMode="auto">
              <a:xfrm>
                <a:off x="2248" y="43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1" name="Line 81"/>
              <p:cNvSpPr>
                <a:spLocks noChangeShapeType="1"/>
              </p:cNvSpPr>
              <p:nvPr/>
            </p:nvSpPr>
            <p:spPr bwMode="auto">
              <a:xfrm>
                <a:off x="2248" y="43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2" name="Line 82"/>
              <p:cNvSpPr>
                <a:spLocks noChangeShapeType="1"/>
              </p:cNvSpPr>
              <p:nvPr/>
            </p:nvSpPr>
            <p:spPr bwMode="auto">
              <a:xfrm>
                <a:off x="2248" y="43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3" name="Line 83"/>
              <p:cNvSpPr>
                <a:spLocks noChangeShapeType="1"/>
              </p:cNvSpPr>
              <p:nvPr/>
            </p:nvSpPr>
            <p:spPr bwMode="auto">
              <a:xfrm>
                <a:off x="2248" y="42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4" name="Line 84"/>
              <p:cNvSpPr>
                <a:spLocks noChangeShapeType="1"/>
              </p:cNvSpPr>
              <p:nvPr/>
            </p:nvSpPr>
            <p:spPr bwMode="auto">
              <a:xfrm>
                <a:off x="2248" y="42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5" name="Line 85"/>
              <p:cNvSpPr>
                <a:spLocks noChangeShapeType="1"/>
              </p:cNvSpPr>
              <p:nvPr/>
            </p:nvSpPr>
            <p:spPr bwMode="auto">
              <a:xfrm>
                <a:off x="2248" y="423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6" name="Line 86"/>
              <p:cNvSpPr>
                <a:spLocks noChangeShapeType="1"/>
              </p:cNvSpPr>
              <p:nvPr/>
            </p:nvSpPr>
            <p:spPr bwMode="auto">
              <a:xfrm>
                <a:off x="2248" y="421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7" name="Line 87"/>
              <p:cNvSpPr>
                <a:spLocks noChangeShapeType="1"/>
              </p:cNvSpPr>
              <p:nvPr/>
            </p:nvSpPr>
            <p:spPr bwMode="auto">
              <a:xfrm>
                <a:off x="2248" y="420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8" name="Line 88"/>
              <p:cNvSpPr>
                <a:spLocks noChangeShapeType="1"/>
              </p:cNvSpPr>
              <p:nvPr/>
            </p:nvSpPr>
            <p:spPr bwMode="auto">
              <a:xfrm>
                <a:off x="2248" y="41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09" name="Line 89"/>
              <p:cNvSpPr>
                <a:spLocks noChangeShapeType="1"/>
              </p:cNvSpPr>
              <p:nvPr/>
            </p:nvSpPr>
            <p:spPr bwMode="auto">
              <a:xfrm>
                <a:off x="2248" y="41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0" name="Line 90"/>
              <p:cNvSpPr>
                <a:spLocks noChangeShapeType="1"/>
              </p:cNvSpPr>
              <p:nvPr/>
            </p:nvSpPr>
            <p:spPr bwMode="auto">
              <a:xfrm>
                <a:off x="2248" y="41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1" name="Line 91"/>
              <p:cNvSpPr>
                <a:spLocks noChangeShapeType="1"/>
              </p:cNvSpPr>
              <p:nvPr/>
            </p:nvSpPr>
            <p:spPr bwMode="auto">
              <a:xfrm>
                <a:off x="2248" y="41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2" name="Line 92"/>
              <p:cNvSpPr>
                <a:spLocks noChangeShapeType="1"/>
              </p:cNvSpPr>
              <p:nvPr/>
            </p:nvSpPr>
            <p:spPr bwMode="auto">
              <a:xfrm>
                <a:off x="2248" y="41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3" name="Line 93"/>
              <p:cNvSpPr>
                <a:spLocks noChangeShapeType="1"/>
              </p:cNvSpPr>
              <p:nvPr/>
            </p:nvSpPr>
            <p:spPr bwMode="auto">
              <a:xfrm>
                <a:off x="2248" y="40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4" name="Line 94"/>
              <p:cNvSpPr>
                <a:spLocks noChangeShapeType="1"/>
              </p:cNvSpPr>
              <p:nvPr/>
            </p:nvSpPr>
            <p:spPr bwMode="auto">
              <a:xfrm>
                <a:off x="2248" y="40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5" name="Line 95"/>
              <p:cNvSpPr>
                <a:spLocks noChangeShapeType="1"/>
              </p:cNvSpPr>
              <p:nvPr/>
            </p:nvSpPr>
            <p:spPr bwMode="auto">
              <a:xfrm>
                <a:off x="2248" y="406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6" name="Line 96"/>
              <p:cNvSpPr>
                <a:spLocks noChangeShapeType="1"/>
              </p:cNvSpPr>
              <p:nvPr/>
            </p:nvSpPr>
            <p:spPr bwMode="auto">
              <a:xfrm>
                <a:off x="2248" y="40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7" name="Line 97"/>
              <p:cNvSpPr>
                <a:spLocks noChangeShapeType="1"/>
              </p:cNvSpPr>
              <p:nvPr/>
            </p:nvSpPr>
            <p:spPr bwMode="auto">
              <a:xfrm>
                <a:off x="2248" y="40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8" name="Line 98"/>
              <p:cNvSpPr>
                <a:spLocks noChangeShapeType="1"/>
              </p:cNvSpPr>
              <p:nvPr/>
            </p:nvSpPr>
            <p:spPr bwMode="auto">
              <a:xfrm>
                <a:off x="2248" y="40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19" name="Line 99"/>
              <p:cNvSpPr>
                <a:spLocks noChangeShapeType="1"/>
              </p:cNvSpPr>
              <p:nvPr/>
            </p:nvSpPr>
            <p:spPr bwMode="auto">
              <a:xfrm>
                <a:off x="2248" y="39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0" name="Line 100"/>
              <p:cNvSpPr>
                <a:spLocks noChangeShapeType="1"/>
              </p:cNvSpPr>
              <p:nvPr/>
            </p:nvSpPr>
            <p:spPr bwMode="auto">
              <a:xfrm>
                <a:off x="2248" y="395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1" name="Line 101"/>
              <p:cNvSpPr>
                <a:spLocks noChangeShapeType="1"/>
              </p:cNvSpPr>
              <p:nvPr/>
            </p:nvSpPr>
            <p:spPr bwMode="auto">
              <a:xfrm>
                <a:off x="2248" y="39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2" name="Line 102"/>
              <p:cNvSpPr>
                <a:spLocks noChangeShapeType="1"/>
              </p:cNvSpPr>
              <p:nvPr/>
            </p:nvSpPr>
            <p:spPr bwMode="auto">
              <a:xfrm>
                <a:off x="2248" y="39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3" name="Line 103"/>
              <p:cNvSpPr>
                <a:spLocks noChangeShapeType="1"/>
              </p:cNvSpPr>
              <p:nvPr/>
            </p:nvSpPr>
            <p:spPr bwMode="auto">
              <a:xfrm>
                <a:off x="2248" y="391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4" name="Line 104"/>
              <p:cNvSpPr>
                <a:spLocks noChangeShapeType="1"/>
              </p:cNvSpPr>
              <p:nvPr/>
            </p:nvSpPr>
            <p:spPr bwMode="auto">
              <a:xfrm>
                <a:off x="2248" y="39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5" name="Line 105"/>
              <p:cNvSpPr>
                <a:spLocks noChangeShapeType="1"/>
              </p:cNvSpPr>
              <p:nvPr/>
            </p:nvSpPr>
            <p:spPr bwMode="auto">
              <a:xfrm>
                <a:off x="2248" y="389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6" name="Line 106"/>
              <p:cNvSpPr>
                <a:spLocks noChangeShapeType="1"/>
              </p:cNvSpPr>
              <p:nvPr/>
            </p:nvSpPr>
            <p:spPr bwMode="auto">
              <a:xfrm>
                <a:off x="2248" y="38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7" name="Line 107"/>
              <p:cNvSpPr>
                <a:spLocks noChangeShapeType="1"/>
              </p:cNvSpPr>
              <p:nvPr/>
            </p:nvSpPr>
            <p:spPr bwMode="auto">
              <a:xfrm>
                <a:off x="2248" y="38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8" name="Line 108"/>
              <p:cNvSpPr>
                <a:spLocks noChangeShapeType="1"/>
              </p:cNvSpPr>
              <p:nvPr/>
            </p:nvSpPr>
            <p:spPr bwMode="auto">
              <a:xfrm>
                <a:off x="2248" y="381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29" name="Line 109"/>
              <p:cNvSpPr>
                <a:spLocks noChangeShapeType="1"/>
              </p:cNvSpPr>
              <p:nvPr/>
            </p:nvSpPr>
            <p:spPr bwMode="auto">
              <a:xfrm>
                <a:off x="2248" y="37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0" name="Line 110"/>
              <p:cNvSpPr>
                <a:spLocks noChangeShapeType="1"/>
              </p:cNvSpPr>
              <p:nvPr/>
            </p:nvSpPr>
            <p:spPr bwMode="auto">
              <a:xfrm>
                <a:off x="2248" y="37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1" name="Line 111"/>
              <p:cNvSpPr>
                <a:spLocks noChangeShapeType="1"/>
              </p:cNvSpPr>
              <p:nvPr/>
            </p:nvSpPr>
            <p:spPr bwMode="auto">
              <a:xfrm>
                <a:off x="2248" y="37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2" name="Line 112"/>
              <p:cNvSpPr>
                <a:spLocks noChangeShapeType="1"/>
              </p:cNvSpPr>
              <p:nvPr/>
            </p:nvSpPr>
            <p:spPr bwMode="auto">
              <a:xfrm>
                <a:off x="2248" y="375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3" name="Line 113"/>
              <p:cNvSpPr>
                <a:spLocks noChangeShapeType="1"/>
              </p:cNvSpPr>
              <p:nvPr/>
            </p:nvSpPr>
            <p:spPr bwMode="auto">
              <a:xfrm>
                <a:off x="2248" y="375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4" name="Line 114"/>
              <p:cNvSpPr>
                <a:spLocks noChangeShapeType="1"/>
              </p:cNvSpPr>
              <p:nvPr/>
            </p:nvSpPr>
            <p:spPr bwMode="auto">
              <a:xfrm>
                <a:off x="2248" y="37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5" name="Line 115"/>
              <p:cNvSpPr>
                <a:spLocks noChangeShapeType="1"/>
              </p:cNvSpPr>
              <p:nvPr/>
            </p:nvSpPr>
            <p:spPr bwMode="auto">
              <a:xfrm>
                <a:off x="2248" y="369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6" name="Line 116"/>
              <p:cNvSpPr>
                <a:spLocks noChangeShapeType="1"/>
              </p:cNvSpPr>
              <p:nvPr/>
            </p:nvSpPr>
            <p:spPr bwMode="auto">
              <a:xfrm>
                <a:off x="2248" y="36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7" name="Line 117"/>
              <p:cNvSpPr>
                <a:spLocks noChangeShapeType="1"/>
              </p:cNvSpPr>
              <p:nvPr/>
            </p:nvSpPr>
            <p:spPr bwMode="auto">
              <a:xfrm>
                <a:off x="2248" y="36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8" name="Line 118"/>
              <p:cNvSpPr>
                <a:spLocks noChangeShapeType="1"/>
              </p:cNvSpPr>
              <p:nvPr/>
            </p:nvSpPr>
            <p:spPr bwMode="auto">
              <a:xfrm>
                <a:off x="2248" y="36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39" name="Line 119"/>
              <p:cNvSpPr>
                <a:spLocks noChangeShapeType="1"/>
              </p:cNvSpPr>
              <p:nvPr/>
            </p:nvSpPr>
            <p:spPr bwMode="auto">
              <a:xfrm>
                <a:off x="2248" y="36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0" name="Line 120"/>
              <p:cNvSpPr>
                <a:spLocks noChangeShapeType="1"/>
              </p:cNvSpPr>
              <p:nvPr/>
            </p:nvSpPr>
            <p:spPr bwMode="auto">
              <a:xfrm>
                <a:off x="2248" y="361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1" name="Line 121"/>
              <p:cNvSpPr>
                <a:spLocks noChangeShapeType="1"/>
              </p:cNvSpPr>
              <p:nvPr/>
            </p:nvSpPr>
            <p:spPr bwMode="auto">
              <a:xfrm>
                <a:off x="2248" y="360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2" name="Line 122"/>
              <p:cNvSpPr>
                <a:spLocks noChangeShapeType="1"/>
              </p:cNvSpPr>
              <p:nvPr/>
            </p:nvSpPr>
            <p:spPr bwMode="auto">
              <a:xfrm>
                <a:off x="2248" y="35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3" name="Line 123"/>
              <p:cNvSpPr>
                <a:spLocks noChangeShapeType="1"/>
              </p:cNvSpPr>
              <p:nvPr/>
            </p:nvSpPr>
            <p:spPr bwMode="auto">
              <a:xfrm>
                <a:off x="2248" y="355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4" name="Line 124"/>
              <p:cNvSpPr>
                <a:spLocks noChangeShapeType="1"/>
              </p:cNvSpPr>
              <p:nvPr/>
            </p:nvSpPr>
            <p:spPr bwMode="auto">
              <a:xfrm>
                <a:off x="2248" y="35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5" name="Line 125"/>
              <p:cNvSpPr>
                <a:spLocks noChangeShapeType="1"/>
              </p:cNvSpPr>
              <p:nvPr/>
            </p:nvSpPr>
            <p:spPr bwMode="auto">
              <a:xfrm>
                <a:off x="2248" y="35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6" name="Line 126"/>
              <p:cNvSpPr>
                <a:spLocks noChangeShapeType="1"/>
              </p:cNvSpPr>
              <p:nvPr/>
            </p:nvSpPr>
            <p:spPr bwMode="auto">
              <a:xfrm>
                <a:off x="2248" y="349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7" name="Line 127"/>
              <p:cNvSpPr>
                <a:spLocks noChangeShapeType="1"/>
              </p:cNvSpPr>
              <p:nvPr/>
            </p:nvSpPr>
            <p:spPr bwMode="auto">
              <a:xfrm>
                <a:off x="2248" y="347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8" name="Line 128"/>
              <p:cNvSpPr>
                <a:spLocks noChangeShapeType="1"/>
              </p:cNvSpPr>
              <p:nvPr/>
            </p:nvSpPr>
            <p:spPr bwMode="auto">
              <a:xfrm>
                <a:off x="2248" y="34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49" name="Line 129"/>
              <p:cNvSpPr>
                <a:spLocks noChangeShapeType="1"/>
              </p:cNvSpPr>
              <p:nvPr/>
            </p:nvSpPr>
            <p:spPr bwMode="auto">
              <a:xfrm>
                <a:off x="2248" y="346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0" name="Line 130"/>
              <p:cNvSpPr>
                <a:spLocks noChangeShapeType="1"/>
              </p:cNvSpPr>
              <p:nvPr/>
            </p:nvSpPr>
            <p:spPr bwMode="auto">
              <a:xfrm>
                <a:off x="2248" y="345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1" name="Line 131"/>
              <p:cNvSpPr>
                <a:spLocks noChangeShapeType="1"/>
              </p:cNvSpPr>
              <p:nvPr/>
            </p:nvSpPr>
            <p:spPr bwMode="auto">
              <a:xfrm>
                <a:off x="2248" y="340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2" name="Line 132"/>
              <p:cNvSpPr>
                <a:spLocks noChangeShapeType="1"/>
              </p:cNvSpPr>
              <p:nvPr/>
            </p:nvSpPr>
            <p:spPr bwMode="auto">
              <a:xfrm>
                <a:off x="2248" y="337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3" name="Line 133"/>
              <p:cNvSpPr>
                <a:spLocks noChangeShapeType="1"/>
              </p:cNvSpPr>
              <p:nvPr/>
            </p:nvSpPr>
            <p:spPr bwMode="auto">
              <a:xfrm>
                <a:off x="2248" y="335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4" name="Line 134"/>
              <p:cNvSpPr>
                <a:spLocks noChangeShapeType="1"/>
              </p:cNvSpPr>
              <p:nvPr/>
            </p:nvSpPr>
            <p:spPr bwMode="auto">
              <a:xfrm>
                <a:off x="2248" y="33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5" name="Line 135"/>
              <p:cNvSpPr>
                <a:spLocks noChangeShapeType="1"/>
              </p:cNvSpPr>
              <p:nvPr/>
            </p:nvSpPr>
            <p:spPr bwMode="auto">
              <a:xfrm>
                <a:off x="2248" y="33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6" name="Line 136"/>
              <p:cNvSpPr>
                <a:spLocks noChangeShapeType="1"/>
              </p:cNvSpPr>
              <p:nvPr/>
            </p:nvSpPr>
            <p:spPr bwMode="auto">
              <a:xfrm>
                <a:off x="2248" y="33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7" name="Line 137"/>
              <p:cNvSpPr>
                <a:spLocks noChangeShapeType="1"/>
              </p:cNvSpPr>
              <p:nvPr/>
            </p:nvSpPr>
            <p:spPr bwMode="auto">
              <a:xfrm>
                <a:off x="2248" y="331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8" name="Line 138"/>
              <p:cNvSpPr>
                <a:spLocks noChangeShapeType="1"/>
              </p:cNvSpPr>
              <p:nvPr/>
            </p:nvSpPr>
            <p:spPr bwMode="auto">
              <a:xfrm>
                <a:off x="2248" y="33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59" name="Line 139"/>
              <p:cNvSpPr>
                <a:spLocks noChangeShapeType="1"/>
              </p:cNvSpPr>
              <p:nvPr/>
            </p:nvSpPr>
            <p:spPr bwMode="auto">
              <a:xfrm>
                <a:off x="2248" y="326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0" name="Line 140"/>
              <p:cNvSpPr>
                <a:spLocks noChangeShapeType="1"/>
              </p:cNvSpPr>
              <p:nvPr/>
            </p:nvSpPr>
            <p:spPr bwMode="auto">
              <a:xfrm>
                <a:off x="2248" y="323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1" name="Line 141"/>
              <p:cNvSpPr>
                <a:spLocks noChangeShapeType="1"/>
              </p:cNvSpPr>
              <p:nvPr/>
            </p:nvSpPr>
            <p:spPr bwMode="auto">
              <a:xfrm>
                <a:off x="2248" y="321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2" name="Line 142"/>
              <p:cNvSpPr>
                <a:spLocks noChangeShapeType="1"/>
              </p:cNvSpPr>
              <p:nvPr/>
            </p:nvSpPr>
            <p:spPr bwMode="auto">
              <a:xfrm>
                <a:off x="2248" y="31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3" name="Line 143"/>
              <p:cNvSpPr>
                <a:spLocks noChangeShapeType="1"/>
              </p:cNvSpPr>
              <p:nvPr/>
            </p:nvSpPr>
            <p:spPr bwMode="auto">
              <a:xfrm>
                <a:off x="2248" y="31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4" name="Line 144"/>
              <p:cNvSpPr>
                <a:spLocks noChangeShapeType="1"/>
              </p:cNvSpPr>
              <p:nvPr/>
            </p:nvSpPr>
            <p:spPr bwMode="auto">
              <a:xfrm>
                <a:off x="2248" y="31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5" name="Line 145"/>
              <p:cNvSpPr>
                <a:spLocks noChangeShapeType="1"/>
              </p:cNvSpPr>
              <p:nvPr/>
            </p:nvSpPr>
            <p:spPr bwMode="auto">
              <a:xfrm>
                <a:off x="2248" y="317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6" name="Line 146"/>
              <p:cNvSpPr>
                <a:spLocks noChangeShapeType="1"/>
              </p:cNvSpPr>
              <p:nvPr/>
            </p:nvSpPr>
            <p:spPr bwMode="auto">
              <a:xfrm>
                <a:off x="2248" y="31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7" name="Line 147"/>
              <p:cNvSpPr>
                <a:spLocks noChangeShapeType="1"/>
              </p:cNvSpPr>
              <p:nvPr/>
            </p:nvSpPr>
            <p:spPr bwMode="auto">
              <a:xfrm>
                <a:off x="2248" y="31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8" name="Line 148"/>
              <p:cNvSpPr>
                <a:spLocks noChangeShapeType="1"/>
              </p:cNvSpPr>
              <p:nvPr/>
            </p:nvSpPr>
            <p:spPr bwMode="auto">
              <a:xfrm>
                <a:off x="2248" y="30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69" name="Line 149"/>
              <p:cNvSpPr>
                <a:spLocks noChangeShapeType="1"/>
              </p:cNvSpPr>
              <p:nvPr/>
            </p:nvSpPr>
            <p:spPr bwMode="auto">
              <a:xfrm>
                <a:off x="2248" y="30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0" name="Line 150"/>
              <p:cNvSpPr>
                <a:spLocks noChangeShapeType="1"/>
              </p:cNvSpPr>
              <p:nvPr/>
            </p:nvSpPr>
            <p:spPr bwMode="auto">
              <a:xfrm>
                <a:off x="2248" y="305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1" name="Line 151"/>
              <p:cNvSpPr>
                <a:spLocks noChangeShapeType="1"/>
              </p:cNvSpPr>
              <p:nvPr/>
            </p:nvSpPr>
            <p:spPr bwMode="auto">
              <a:xfrm>
                <a:off x="2248" y="30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2" name="Line 152"/>
              <p:cNvSpPr>
                <a:spLocks noChangeShapeType="1"/>
              </p:cNvSpPr>
              <p:nvPr/>
            </p:nvSpPr>
            <p:spPr bwMode="auto">
              <a:xfrm>
                <a:off x="2248" y="30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3" name="Line 153"/>
              <p:cNvSpPr>
                <a:spLocks noChangeShapeType="1"/>
              </p:cNvSpPr>
              <p:nvPr/>
            </p:nvSpPr>
            <p:spPr bwMode="auto">
              <a:xfrm>
                <a:off x="2248" y="30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4" name="Line 154"/>
              <p:cNvSpPr>
                <a:spLocks noChangeShapeType="1"/>
              </p:cNvSpPr>
              <p:nvPr/>
            </p:nvSpPr>
            <p:spPr bwMode="auto">
              <a:xfrm>
                <a:off x="2248" y="30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5" name="Line 155"/>
              <p:cNvSpPr>
                <a:spLocks noChangeShapeType="1"/>
              </p:cNvSpPr>
              <p:nvPr/>
            </p:nvSpPr>
            <p:spPr bwMode="auto">
              <a:xfrm>
                <a:off x="2248" y="29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6" name="Line 156"/>
              <p:cNvSpPr>
                <a:spLocks noChangeShapeType="1"/>
              </p:cNvSpPr>
              <p:nvPr/>
            </p:nvSpPr>
            <p:spPr bwMode="auto">
              <a:xfrm>
                <a:off x="2248" y="29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7" name="Line 157"/>
              <p:cNvSpPr>
                <a:spLocks noChangeShapeType="1"/>
              </p:cNvSpPr>
              <p:nvPr/>
            </p:nvSpPr>
            <p:spPr bwMode="auto">
              <a:xfrm>
                <a:off x="2248" y="29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8" name="Line 158"/>
              <p:cNvSpPr>
                <a:spLocks noChangeShapeType="1"/>
              </p:cNvSpPr>
              <p:nvPr/>
            </p:nvSpPr>
            <p:spPr bwMode="auto">
              <a:xfrm>
                <a:off x="2248" y="29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79" name="Line 159"/>
              <p:cNvSpPr>
                <a:spLocks noChangeShapeType="1"/>
              </p:cNvSpPr>
              <p:nvPr/>
            </p:nvSpPr>
            <p:spPr bwMode="auto">
              <a:xfrm>
                <a:off x="2248" y="29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0" name="Line 160"/>
              <p:cNvSpPr>
                <a:spLocks noChangeShapeType="1"/>
              </p:cNvSpPr>
              <p:nvPr/>
            </p:nvSpPr>
            <p:spPr bwMode="auto">
              <a:xfrm>
                <a:off x="2248" y="28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1" name="Line 161"/>
              <p:cNvSpPr>
                <a:spLocks noChangeShapeType="1"/>
              </p:cNvSpPr>
              <p:nvPr/>
            </p:nvSpPr>
            <p:spPr bwMode="auto">
              <a:xfrm>
                <a:off x="2248" y="287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2" name="Line 162"/>
              <p:cNvSpPr>
                <a:spLocks noChangeShapeType="1"/>
              </p:cNvSpPr>
              <p:nvPr/>
            </p:nvSpPr>
            <p:spPr bwMode="auto">
              <a:xfrm>
                <a:off x="2248" y="28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3" name="Line 163"/>
              <p:cNvSpPr>
                <a:spLocks noChangeShapeType="1"/>
              </p:cNvSpPr>
              <p:nvPr/>
            </p:nvSpPr>
            <p:spPr bwMode="auto">
              <a:xfrm>
                <a:off x="2248" y="28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4" name="Line 164"/>
              <p:cNvSpPr>
                <a:spLocks noChangeShapeType="1"/>
              </p:cNvSpPr>
              <p:nvPr/>
            </p:nvSpPr>
            <p:spPr bwMode="auto">
              <a:xfrm>
                <a:off x="2248" y="27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5" name="Line 165"/>
              <p:cNvSpPr>
                <a:spLocks noChangeShapeType="1"/>
              </p:cNvSpPr>
              <p:nvPr/>
            </p:nvSpPr>
            <p:spPr bwMode="auto">
              <a:xfrm>
                <a:off x="2248" y="27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6" name="Line 166"/>
              <p:cNvSpPr>
                <a:spLocks noChangeShapeType="1"/>
              </p:cNvSpPr>
              <p:nvPr/>
            </p:nvSpPr>
            <p:spPr bwMode="auto">
              <a:xfrm>
                <a:off x="2248" y="27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7" name="Line 167"/>
              <p:cNvSpPr>
                <a:spLocks noChangeShapeType="1"/>
              </p:cNvSpPr>
              <p:nvPr/>
            </p:nvSpPr>
            <p:spPr bwMode="auto">
              <a:xfrm>
                <a:off x="2248" y="275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8" name="Line 168"/>
              <p:cNvSpPr>
                <a:spLocks noChangeShapeType="1"/>
              </p:cNvSpPr>
              <p:nvPr/>
            </p:nvSpPr>
            <p:spPr bwMode="auto">
              <a:xfrm>
                <a:off x="2248" y="27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89" name="Line 169"/>
              <p:cNvSpPr>
                <a:spLocks noChangeShapeType="1"/>
              </p:cNvSpPr>
              <p:nvPr/>
            </p:nvSpPr>
            <p:spPr bwMode="auto">
              <a:xfrm>
                <a:off x="2248" y="27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0" name="Line 170"/>
              <p:cNvSpPr>
                <a:spLocks noChangeShapeType="1"/>
              </p:cNvSpPr>
              <p:nvPr/>
            </p:nvSpPr>
            <p:spPr bwMode="auto">
              <a:xfrm>
                <a:off x="2248" y="27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1" name="Line 171"/>
              <p:cNvSpPr>
                <a:spLocks noChangeShapeType="1"/>
              </p:cNvSpPr>
              <p:nvPr/>
            </p:nvSpPr>
            <p:spPr bwMode="auto">
              <a:xfrm>
                <a:off x="2248" y="267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2" name="Line 172"/>
              <p:cNvSpPr>
                <a:spLocks noChangeShapeType="1"/>
              </p:cNvSpPr>
              <p:nvPr/>
            </p:nvSpPr>
            <p:spPr bwMode="auto">
              <a:xfrm>
                <a:off x="2248" y="265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3" name="Line 173"/>
              <p:cNvSpPr>
                <a:spLocks noChangeShapeType="1"/>
              </p:cNvSpPr>
              <p:nvPr/>
            </p:nvSpPr>
            <p:spPr bwMode="auto">
              <a:xfrm>
                <a:off x="2248" y="26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4" name="Line 174"/>
              <p:cNvSpPr>
                <a:spLocks noChangeShapeType="1"/>
              </p:cNvSpPr>
              <p:nvPr/>
            </p:nvSpPr>
            <p:spPr bwMode="auto">
              <a:xfrm>
                <a:off x="2248" y="26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5" name="Line 175"/>
              <p:cNvSpPr>
                <a:spLocks noChangeShapeType="1"/>
              </p:cNvSpPr>
              <p:nvPr/>
            </p:nvSpPr>
            <p:spPr bwMode="auto">
              <a:xfrm>
                <a:off x="2248" y="260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6" name="Line 176"/>
              <p:cNvSpPr>
                <a:spLocks noChangeShapeType="1"/>
              </p:cNvSpPr>
              <p:nvPr/>
            </p:nvSpPr>
            <p:spPr bwMode="auto">
              <a:xfrm>
                <a:off x="2248" y="25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7" name="Line 177"/>
              <p:cNvSpPr>
                <a:spLocks noChangeShapeType="1"/>
              </p:cNvSpPr>
              <p:nvPr/>
            </p:nvSpPr>
            <p:spPr bwMode="auto">
              <a:xfrm>
                <a:off x="2248" y="25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8" name="Line 178"/>
              <p:cNvSpPr>
                <a:spLocks noChangeShapeType="1"/>
              </p:cNvSpPr>
              <p:nvPr/>
            </p:nvSpPr>
            <p:spPr bwMode="auto">
              <a:xfrm>
                <a:off x="2248" y="25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299" name="Line 179"/>
              <p:cNvSpPr>
                <a:spLocks noChangeShapeType="1"/>
              </p:cNvSpPr>
              <p:nvPr/>
            </p:nvSpPr>
            <p:spPr bwMode="auto">
              <a:xfrm>
                <a:off x="2248" y="25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0" name="Line 180"/>
              <p:cNvSpPr>
                <a:spLocks noChangeShapeType="1"/>
              </p:cNvSpPr>
              <p:nvPr/>
            </p:nvSpPr>
            <p:spPr bwMode="auto">
              <a:xfrm>
                <a:off x="2248" y="25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1" name="Line 181"/>
              <p:cNvSpPr>
                <a:spLocks noChangeShapeType="1"/>
              </p:cNvSpPr>
              <p:nvPr/>
            </p:nvSpPr>
            <p:spPr bwMode="auto">
              <a:xfrm>
                <a:off x="2248" y="24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2" name="Line 182"/>
              <p:cNvSpPr>
                <a:spLocks noChangeShapeType="1"/>
              </p:cNvSpPr>
              <p:nvPr/>
            </p:nvSpPr>
            <p:spPr bwMode="auto">
              <a:xfrm>
                <a:off x="2248" y="247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3" name="Line 183"/>
              <p:cNvSpPr>
                <a:spLocks noChangeShapeType="1"/>
              </p:cNvSpPr>
              <p:nvPr/>
            </p:nvSpPr>
            <p:spPr bwMode="auto">
              <a:xfrm>
                <a:off x="2248" y="246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4" name="Line 184"/>
              <p:cNvSpPr>
                <a:spLocks noChangeShapeType="1"/>
              </p:cNvSpPr>
              <p:nvPr/>
            </p:nvSpPr>
            <p:spPr bwMode="auto">
              <a:xfrm>
                <a:off x="2248" y="245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5" name="Line 185"/>
              <p:cNvSpPr>
                <a:spLocks noChangeShapeType="1"/>
              </p:cNvSpPr>
              <p:nvPr/>
            </p:nvSpPr>
            <p:spPr bwMode="auto">
              <a:xfrm>
                <a:off x="2248" y="24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6" name="Line 186"/>
              <p:cNvSpPr>
                <a:spLocks noChangeShapeType="1"/>
              </p:cNvSpPr>
              <p:nvPr/>
            </p:nvSpPr>
            <p:spPr bwMode="auto">
              <a:xfrm>
                <a:off x="2248" y="24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7" name="Line 187"/>
              <p:cNvSpPr>
                <a:spLocks noChangeShapeType="1"/>
              </p:cNvSpPr>
              <p:nvPr/>
            </p:nvSpPr>
            <p:spPr bwMode="auto">
              <a:xfrm>
                <a:off x="2248" y="23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8" name="Line 188"/>
              <p:cNvSpPr>
                <a:spLocks noChangeShapeType="1"/>
              </p:cNvSpPr>
              <p:nvPr/>
            </p:nvSpPr>
            <p:spPr bwMode="auto">
              <a:xfrm>
                <a:off x="2248" y="23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09" name="Line 189"/>
              <p:cNvSpPr>
                <a:spLocks noChangeShapeType="1"/>
              </p:cNvSpPr>
              <p:nvPr/>
            </p:nvSpPr>
            <p:spPr bwMode="auto">
              <a:xfrm>
                <a:off x="2248" y="23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10" name="Line 190"/>
              <p:cNvSpPr>
                <a:spLocks noChangeShapeType="1"/>
              </p:cNvSpPr>
              <p:nvPr/>
            </p:nvSpPr>
            <p:spPr bwMode="auto">
              <a:xfrm>
                <a:off x="2248" y="23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11" name="Line 191"/>
              <p:cNvSpPr>
                <a:spLocks noChangeShapeType="1"/>
              </p:cNvSpPr>
              <p:nvPr/>
            </p:nvSpPr>
            <p:spPr bwMode="auto">
              <a:xfrm>
                <a:off x="2248" y="231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12" name="Line 192"/>
              <p:cNvSpPr>
                <a:spLocks noChangeShapeType="1"/>
              </p:cNvSpPr>
              <p:nvPr/>
            </p:nvSpPr>
            <p:spPr bwMode="auto">
              <a:xfrm>
                <a:off x="2248" y="23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13" name="Line 193"/>
              <p:cNvSpPr>
                <a:spLocks noChangeShapeType="1"/>
              </p:cNvSpPr>
              <p:nvPr/>
            </p:nvSpPr>
            <p:spPr bwMode="auto">
              <a:xfrm>
                <a:off x="2248" y="23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14" name="Line 194"/>
              <p:cNvSpPr>
                <a:spLocks noChangeShapeType="1"/>
              </p:cNvSpPr>
              <p:nvPr/>
            </p:nvSpPr>
            <p:spPr bwMode="auto">
              <a:xfrm>
                <a:off x="2248" y="229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grpSp>
        <p:grpSp>
          <p:nvGrpSpPr>
            <p:cNvPr id="5315" name="Group 195"/>
            <p:cNvGrpSpPr>
              <a:grpSpLocks/>
            </p:cNvGrpSpPr>
            <p:nvPr/>
          </p:nvGrpSpPr>
          <p:grpSpPr bwMode="auto">
            <a:xfrm>
              <a:off x="5264" y="2287"/>
              <a:ext cx="48" cy="2177"/>
              <a:chOff x="5264" y="2287"/>
              <a:chExt cx="48" cy="2177"/>
            </a:xfrm>
          </p:grpSpPr>
          <p:sp>
            <p:nvSpPr>
              <p:cNvPr id="5316" name="Line 196"/>
              <p:cNvSpPr>
                <a:spLocks noChangeShapeType="1"/>
              </p:cNvSpPr>
              <p:nvPr/>
            </p:nvSpPr>
            <p:spPr bwMode="auto">
              <a:xfrm flipH="1">
                <a:off x="5264" y="4463"/>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17" name="Line 197"/>
              <p:cNvSpPr>
                <a:spLocks noChangeShapeType="1"/>
              </p:cNvSpPr>
              <p:nvPr/>
            </p:nvSpPr>
            <p:spPr bwMode="auto">
              <a:xfrm flipH="1">
                <a:off x="5264" y="4319"/>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18" name="Line 198"/>
              <p:cNvSpPr>
                <a:spLocks noChangeShapeType="1"/>
              </p:cNvSpPr>
              <p:nvPr/>
            </p:nvSpPr>
            <p:spPr bwMode="auto">
              <a:xfrm flipH="1">
                <a:off x="5264" y="4175"/>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19" name="Line 199"/>
              <p:cNvSpPr>
                <a:spLocks noChangeShapeType="1"/>
              </p:cNvSpPr>
              <p:nvPr/>
            </p:nvSpPr>
            <p:spPr bwMode="auto">
              <a:xfrm flipH="1">
                <a:off x="5264" y="4031"/>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0" name="Line 200"/>
              <p:cNvSpPr>
                <a:spLocks noChangeShapeType="1"/>
              </p:cNvSpPr>
              <p:nvPr/>
            </p:nvSpPr>
            <p:spPr bwMode="auto">
              <a:xfrm flipH="1">
                <a:off x="5264" y="3887"/>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1" name="Line 201"/>
              <p:cNvSpPr>
                <a:spLocks noChangeShapeType="1"/>
              </p:cNvSpPr>
              <p:nvPr/>
            </p:nvSpPr>
            <p:spPr bwMode="auto">
              <a:xfrm flipH="1">
                <a:off x="5264" y="3735"/>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2" name="Line 202"/>
              <p:cNvSpPr>
                <a:spLocks noChangeShapeType="1"/>
              </p:cNvSpPr>
              <p:nvPr/>
            </p:nvSpPr>
            <p:spPr bwMode="auto">
              <a:xfrm flipH="1">
                <a:off x="5264" y="3591"/>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3" name="Line 203"/>
              <p:cNvSpPr>
                <a:spLocks noChangeShapeType="1"/>
              </p:cNvSpPr>
              <p:nvPr/>
            </p:nvSpPr>
            <p:spPr bwMode="auto">
              <a:xfrm flipH="1">
                <a:off x="5264" y="3447"/>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4" name="Line 204"/>
              <p:cNvSpPr>
                <a:spLocks noChangeShapeType="1"/>
              </p:cNvSpPr>
              <p:nvPr/>
            </p:nvSpPr>
            <p:spPr bwMode="auto">
              <a:xfrm flipH="1">
                <a:off x="5264" y="3303"/>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5" name="Line 205"/>
              <p:cNvSpPr>
                <a:spLocks noChangeShapeType="1"/>
              </p:cNvSpPr>
              <p:nvPr/>
            </p:nvSpPr>
            <p:spPr bwMode="auto">
              <a:xfrm flipH="1">
                <a:off x="5264" y="3159"/>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6" name="Line 206"/>
              <p:cNvSpPr>
                <a:spLocks noChangeShapeType="1"/>
              </p:cNvSpPr>
              <p:nvPr/>
            </p:nvSpPr>
            <p:spPr bwMode="auto">
              <a:xfrm flipH="1">
                <a:off x="5264" y="3015"/>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7" name="Line 207"/>
              <p:cNvSpPr>
                <a:spLocks noChangeShapeType="1"/>
              </p:cNvSpPr>
              <p:nvPr/>
            </p:nvSpPr>
            <p:spPr bwMode="auto">
              <a:xfrm flipH="1">
                <a:off x="5264" y="2871"/>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8" name="Line 208"/>
              <p:cNvSpPr>
                <a:spLocks noChangeShapeType="1"/>
              </p:cNvSpPr>
              <p:nvPr/>
            </p:nvSpPr>
            <p:spPr bwMode="auto">
              <a:xfrm flipH="1">
                <a:off x="5264" y="2719"/>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29" name="Line 209"/>
              <p:cNvSpPr>
                <a:spLocks noChangeShapeType="1"/>
              </p:cNvSpPr>
              <p:nvPr/>
            </p:nvSpPr>
            <p:spPr bwMode="auto">
              <a:xfrm flipH="1">
                <a:off x="5264" y="2575"/>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0" name="Line 210"/>
              <p:cNvSpPr>
                <a:spLocks noChangeShapeType="1"/>
              </p:cNvSpPr>
              <p:nvPr/>
            </p:nvSpPr>
            <p:spPr bwMode="auto">
              <a:xfrm flipH="1">
                <a:off x="5264" y="2431"/>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1" name="Line 211"/>
              <p:cNvSpPr>
                <a:spLocks noChangeShapeType="1"/>
              </p:cNvSpPr>
              <p:nvPr/>
            </p:nvSpPr>
            <p:spPr bwMode="auto">
              <a:xfrm flipH="1">
                <a:off x="5264" y="2287"/>
                <a:ext cx="48"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2" name="Line 212"/>
              <p:cNvSpPr>
                <a:spLocks noChangeShapeType="1"/>
              </p:cNvSpPr>
              <p:nvPr/>
            </p:nvSpPr>
            <p:spPr bwMode="auto">
              <a:xfrm flipH="1">
                <a:off x="5288" y="44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3" name="Line 213"/>
              <p:cNvSpPr>
                <a:spLocks noChangeShapeType="1"/>
              </p:cNvSpPr>
              <p:nvPr/>
            </p:nvSpPr>
            <p:spPr bwMode="auto">
              <a:xfrm flipH="1">
                <a:off x="5288" y="43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4" name="Line 214"/>
              <p:cNvSpPr>
                <a:spLocks noChangeShapeType="1"/>
              </p:cNvSpPr>
              <p:nvPr/>
            </p:nvSpPr>
            <p:spPr bwMode="auto">
              <a:xfrm flipH="1">
                <a:off x="5288" y="437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5" name="Line 215"/>
              <p:cNvSpPr>
                <a:spLocks noChangeShapeType="1"/>
              </p:cNvSpPr>
              <p:nvPr/>
            </p:nvSpPr>
            <p:spPr bwMode="auto">
              <a:xfrm flipH="1">
                <a:off x="5288" y="435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6" name="Line 216"/>
              <p:cNvSpPr>
                <a:spLocks noChangeShapeType="1"/>
              </p:cNvSpPr>
              <p:nvPr/>
            </p:nvSpPr>
            <p:spPr bwMode="auto">
              <a:xfrm flipH="1">
                <a:off x="5288" y="435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7" name="Line 217"/>
              <p:cNvSpPr>
                <a:spLocks noChangeShapeType="1"/>
              </p:cNvSpPr>
              <p:nvPr/>
            </p:nvSpPr>
            <p:spPr bwMode="auto">
              <a:xfrm flipH="1">
                <a:off x="5288" y="43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8" name="Line 218"/>
              <p:cNvSpPr>
                <a:spLocks noChangeShapeType="1"/>
              </p:cNvSpPr>
              <p:nvPr/>
            </p:nvSpPr>
            <p:spPr bwMode="auto">
              <a:xfrm flipH="1">
                <a:off x="5288" y="43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39" name="Line 219"/>
              <p:cNvSpPr>
                <a:spLocks noChangeShapeType="1"/>
              </p:cNvSpPr>
              <p:nvPr/>
            </p:nvSpPr>
            <p:spPr bwMode="auto">
              <a:xfrm flipH="1">
                <a:off x="5288" y="43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0" name="Line 220"/>
              <p:cNvSpPr>
                <a:spLocks noChangeShapeType="1"/>
              </p:cNvSpPr>
              <p:nvPr/>
            </p:nvSpPr>
            <p:spPr bwMode="auto">
              <a:xfrm flipH="1">
                <a:off x="5288" y="42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1" name="Line 221"/>
              <p:cNvSpPr>
                <a:spLocks noChangeShapeType="1"/>
              </p:cNvSpPr>
              <p:nvPr/>
            </p:nvSpPr>
            <p:spPr bwMode="auto">
              <a:xfrm flipH="1">
                <a:off x="5288" y="42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2" name="Line 222"/>
              <p:cNvSpPr>
                <a:spLocks noChangeShapeType="1"/>
              </p:cNvSpPr>
              <p:nvPr/>
            </p:nvSpPr>
            <p:spPr bwMode="auto">
              <a:xfrm flipH="1">
                <a:off x="5288" y="423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3" name="Line 223"/>
              <p:cNvSpPr>
                <a:spLocks noChangeShapeType="1"/>
              </p:cNvSpPr>
              <p:nvPr/>
            </p:nvSpPr>
            <p:spPr bwMode="auto">
              <a:xfrm flipH="1">
                <a:off x="5288" y="421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4" name="Line 224"/>
              <p:cNvSpPr>
                <a:spLocks noChangeShapeType="1"/>
              </p:cNvSpPr>
              <p:nvPr/>
            </p:nvSpPr>
            <p:spPr bwMode="auto">
              <a:xfrm flipH="1">
                <a:off x="5288" y="420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5" name="Line 225"/>
              <p:cNvSpPr>
                <a:spLocks noChangeShapeType="1"/>
              </p:cNvSpPr>
              <p:nvPr/>
            </p:nvSpPr>
            <p:spPr bwMode="auto">
              <a:xfrm flipH="1">
                <a:off x="5288" y="41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6" name="Line 226"/>
              <p:cNvSpPr>
                <a:spLocks noChangeShapeType="1"/>
              </p:cNvSpPr>
              <p:nvPr/>
            </p:nvSpPr>
            <p:spPr bwMode="auto">
              <a:xfrm flipH="1">
                <a:off x="5288" y="41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7" name="Line 227"/>
              <p:cNvSpPr>
                <a:spLocks noChangeShapeType="1"/>
              </p:cNvSpPr>
              <p:nvPr/>
            </p:nvSpPr>
            <p:spPr bwMode="auto">
              <a:xfrm flipH="1">
                <a:off x="5288" y="41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8" name="Line 228"/>
              <p:cNvSpPr>
                <a:spLocks noChangeShapeType="1"/>
              </p:cNvSpPr>
              <p:nvPr/>
            </p:nvSpPr>
            <p:spPr bwMode="auto">
              <a:xfrm flipH="1">
                <a:off x="5288" y="41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49" name="Line 229"/>
              <p:cNvSpPr>
                <a:spLocks noChangeShapeType="1"/>
              </p:cNvSpPr>
              <p:nvPr/>
            </p:nvSpPr>
            <p:spPr bwMode="auto">
              <a:xfrm flipH="1">
                <a:off x="5288" y="41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0" name="Line 230"/>
              <p:cNvSpPr>
                <a:spLocks noChangeShapeType="1"/>
              </p:cNvSpPr>
              <p:nvPr/>
            </p:nvSpPr>
            <p:spPr bwMode="auto">
              <a:xfrm flipH="1">
                <a:off x="5288" y="40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1" name="Line 231"/>
              <p:cNvSpPr>
                <a:spLocks noChangeShapeType="1"/>
              </p:cNvSpPr>
              <p:nvPr/>
            </p:nvSpPr>
            <p:spPr bwMode="auto">
              <a:xfrm flipH="1">
                <a:off x="5288" y="40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2" name="Line 232"/>
              <p:cNvSpPr>
                <a:spLocks noChangeShapeType="1"/>
              </p:cNvSpPr>
              <p:nvPr/>
            </p:nvSpPr>
            <p:spPr bwMode="auto">
              <a:xfrm flipH="1">
                <a:off x="5288" y="406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3" name="Line 233"/>
              <p:cNvSpPr>
                <a:spLocks noChangeShapeType="1"/>
              </p:cNvSpPr>
              <p:nvPr/>
            </p:nvSpPr>
            <p:spPr bwMode="auto">
              <a:xfrm flipH="1">
                <a:off x="5288" y="40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4" name="Line 234"/>
              <p:cNvSpPr>
                <a:spLocks noChangeShapeType="1"/>
              </p:cNvSpPr>
              <p:nvPr/>
            </p:nvSpPr>
            <p:spPr bwMode="auto">
              <a:xfrm flipH="1">
                <a:off x="5288" y="40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5" name="Line 235"/>
              <p:cNvSpPr>
                <a:spLocks noChangeShapeType="1"/>
              </p:cNvSpPr>
              <p:nvPr/>
            </p:nvSpPr>
            <p:spPr bwMode="auto">
              <a:xfrm flipH="1">
                <a:off x="5288" y="40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6" name="Line 236"/>
              <p:cNvSpPr>
                <a:spLocks noChangeShapeType="1"/>
              </p:cNvSpPr>
              <p:nvPr/>
            </p:nvSpPr>
            <p:spPr bwMode="auto">
              <a:xfrm flipH="1">
                <a:off x="5288" y="39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7" name="Line 237"/>
              <p:cNvSpPr>
                <a:spLocks noChangeShapeType="1"/>
              </p:cNvSpPr>
              <p:nvPr/>
            </p:nvSpPr>
            <p:spPr bwMode="auto">
              <a:xfrm flipH="1">
                <a:off x="5288" y="395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8" name="Line 238"/>
              <p:cNvSpPr>
                <a:spLocks noChangeShapeType="1"/>
              </p:cNvSpPr>
              <p:nvPr/>
            </p:nvSpPr>
            <p:spPr bwMode="auto">
              <a:xfrm flipH="1">
                <a:off x="5288" y="39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59" name="Line 239"/>
              <p:cNvSpPr>
                <a:spLocks noChangeShapeType="1"/>
              </p:cNvSpPr>
              <p:nvPr/>
            </p:nvSpPr>
            <p:spPr bwMode="auto">
              <a:xfrm flipH="1">
                <a:off x="5288" y="39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0" name="Line 240"/>
              <p:cNvSpPr>
                <a:spLocks noChangeShapeType="1"/>
              </p:cNvSpPr>
              <p:nvPr/>
            </p:nvSpPr>
            <p:spPr bwMode="auto">
              <a:xfrm flipH="1">
                <a:off x="5288" y="391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1" name="Line 241"/>
              <p:cNvSpPr>
                <a:spLocks noChangeShapeType="1"/>
              </p:cNvSpPr>
              <p:nvPr/>
            </p:nvSpPr>
            <p:spPr bwMode="auto">
              <a:xfrm flipH="1">
                <a:off x="5288" y="39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2" name="Line 242"/>
              <p:cNvSpPr>
                <a:spLocks noChangeShapeType="1"/>
              </p:cNvSpPr>
              <p:nvPr/>
            </p:nvSpPr>
            <p:spPr bwMode="auto">
              <a:xfrm flipH="1">
                <a:off x="5288" y="389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3" name="Line 243"/>
              <p:cNvSpPr>
                <a:spLocks noChangeShapeType="1"/>
              </p:cNvSpPr>
              <p:nvPr/>
            </p:nvSpPr>
            <p:spPr bwMode="auto">
              <a:xfrm flipH="1">
                <a:off x="5288" y="38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4" name="Line 244"/>
              <p:cNvSpPr>
                <a:spLocks noChangeShapeType="1"/>
              </p:cNvSpPr>
              <p:nvPr/>
            </p:nvSpPr>
            <p:spPr bwMode="auto">
              <a:xfrm flipH="1">
                <a:off x="5288" y="38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5" name="Line 245"/>
              <p:cNvSpPr>
                <a:spLocks noChangeShapeType="1"/>
              </p:cNvSpPr>
              <p:nvPr/>
            </p:nvSpPr>
            <p:spPr bwMode="auto">
              <a:xfrm flipH="1">
                <a:off x="5288" y="381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6" name="Line 246"/>
              <p:cNvSpPr>
                <a:spLocks noChangeShapeType="1"/>
              </p:cNvSpPr>
              <p:nvPr/>
            </p:nvSpPr>
            <p:spPr bwMode="auto">
              <a:xfrm flipH="1">
                <a:off x="5288" y="37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7" name="Line 247"/>
              <p:cNvSpPr>
                <a:spLocks noChangeShapeType="1"/>
              </p:cNvSpPr>
              <p:nvPr/>
            </p:nvSpPr>
            <p:spPr bwMode="auto">
              <a:xfrm flipH="1">
                <a:off x="5288" y="37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8" name="Line 248"/>
              <p:cNvSpPr>
                <a:spLocks noChangeShapeType="1"/>
              </p:cNvSpPr>
              <p:nvPr/>
            </p:nvSpPr>
            <p:spPr bwMode="auto">
              <a:xfrm flipH="1">
                <a:off x="5288" y="37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69" name="Line 249"/>
              <p:cNvSpPr>
                <a:spLocks noChangeShapeType="1"/>
              </p:cNvSpPr>
              <p:nvPr/>
            </p:nvSpPr>
            <p:spPr bwMode="auto">
              <a:xfrm flipH="1">
                <a:off x="5288" y="375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0" name="Line 250"/>
              <p:cNvSpPr>
                <a:spLocks noChangeShapeType="1"/>
              </p:cNvSpPr>
              <p:nvPr/>
            </p:nvSpPr>
            <p:spPr bwMode="auto">
              <a:xfrm flipH="1">
                <a:off x="5288" y="375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1" name="Line 251"/>
              <p:cNvSpPr>
                <a:spLocks noChangeShapeType="1"/>
              </p:cNvSpPr>
              <p:nvPr/>
            </p:nvSpPr>
            <p:spPr bwMode="auto">
              <a:xfrm flipH="1">
                <a:off x="5288" y="37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2" name="Line 252"/>
              <p:cNvSpPr>
                <a:spLocks noChangeShapeType="1"/>
              </p:cNvSpPr>
              <p:nvPr/>
            </p:nvSpPr>
            <p:spPr bwMode="auto">
              <a:xfrm flipH="1">
                <a:off x="5288" y="369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3" name="Line 253"/>
              <p:cNvSpPr>
                <a:spLocks noChangeShapeType="1"/>
              </p:cNvSpPr>
              <p:nvPr/>
            </p:nvSpPr>
            <p:spPr bwMode="auto">
              <a:xfrm flipH="1">
                <a:off x="5288" y="36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4" name="Line 254"/>
              <p:cNvSpPr>
                <a:spLocks noChangeShapeType="1"/>
              </p:cNvSpPr>
              <p:nvPr/>
            </p:nvSpPr>
            <p:spPr bwMode="auto">
              <a:xfrm flipH="1">
                <a:off x="5288" y="36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5" name="Line 255"/>
              <p:cNvSpPr>
                <a:spLocks noChangeShapeType="1"/>
              </p:cNvSpPr>
              <p:nvPr/>
            </p:nvSpPr>
            <p:spPr bwMode="auto">
              <a:xfrm flipH="1">
                <a:off x="5288" y="36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6" name="Line 256"/>
              <p:cNvSpPr>
                <a:spLocks noChangeShapeType="1"/>
              </p:cNvSpPr>
              <p:nvPr/>
            </p:nvSpPr>
            <p:spPr bwMode="auto">
              <a:xfrm flipH="1">
                <a:off x="5288" y="36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7" name="Line 257"/>
              <p:cNvSpPr>
                <a:spLocks noChangeShapeType="1"/>
              </p:cNvSpPr>
              <p:nvPr/>
            </p:nvSpPr>
            <p:spPr bwMode="auto">
              <a:xfrm flipH="1">
                <a:off x="5288" y="361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8" name="Line 258"/>
              <p:cNvSpPr>
                <a:spLocks noChangeShapeType="1"/>
              </p:cNvSpPr>
              <p:nvPr/>
            </p:nvSpPr>
            <p:spPr bwMode="auto">
              <a:xfrm flipH="1">
                <a:off x="5288" y="360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79" name="Line 259"/>
              <p:cNvSpPr>
                <a:spLocks noChangeShapeType="1"/>
              </p:cNvSpPr>
              <p:nvPr/>
            </p:nvSpPr>
            <p:spPr bwMode="auto">
              <a:xfrm flipH="1">
                <a:off x="5288" y="35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0" name="Line 260"/>
              <p:cNvSpPr>
                <a:spLocks noChangeShapeType="1"/>
              </p:cNvSpPr>
              <p:nvPr/>
            </p:nvSpPr>
            <p:spPr bwMode="auto">
              <a:xfrm flipH="1">
                <a:off x="5288" y="355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1" name="Line 261"/>
              <p:cNvSpPr>
                <a:spLocks noChangeShapeType="1"/>
              </p:cNvSpPr>
              <p:nvPr/>
            </p:nvSpPr>
            <p:spPr bwMode="auto">
              <a:xfrm flipH="1">
                <a:off x="5288" y="35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2" name="Line 262"/>
              <p:cNvSpPr>
                <a:spLocks noChangeShapeType="1"/>
              </p:cNvSpPr>
              <p:nvPr/>
            </p:nvSpPr>
            <p:spPr bwMode="auto">
              <a:xfrm flipH="1">
                <a:off x="5288" y="35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3" name="Line 263"/>
              <p:cNvSpPr>
                <a:spLocks noChangeShapeType="1"/>
              </p:cNvSpPr>
              <p:nvPr/>
            </p:nvSpPr>
            <p:spPr bwMode="auto">
              <a:xfrm flipH="1">
                <a:off x="5288" y="349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4" name="Line 264"/>
              <p:cNvSpPr>
                <a:spLocks noChangeShapeType="1"/>
              </p:cNvSpPr>
              <p:nvPr/>
            </p:nvSpPr>
            <p:spPr bwMode="auto">
              <a:xfrm flipH="1">
                <a:off x="5288" y="347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5" name="Line 265"/>
              <p:cNvSpPr>
                <a:spLocks noChangeShapeType="1"/>
              </p:cNvSpPr>
              <p:nvPr/>
            </p:nvSpPr>
            <p:spPr bwMode="auto">
              <a:xfrm flipH="1">
                <a:off x="5288" y="34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6" name="Line 266"/>
              <p:cNvSpPr>
                <a:spLocks noChangeShapeType="1"/>
              </p:cNvSpPr>
              <p:nvPr/>
            </p:nvSpPr>
            <p:spPr bwMode="auto">
              <a:xfrm flipH="1">
                <a:off x="5288" y="346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7" name="Line 267"/>
              <p:cNvSpPr>
                <a:spLocks noChangeShapeType="1"/>
              </p:cNvSpPr>
              <p:nvPr/>
            </p:nvSpPr>
            <p:spPr bwMode="auto">
              <a:xfrm flipH="1">
                <a:off x="5288" y="345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8" name="Line 268"/>
              <p:cNvSpPr>
                <a:spLocks noChangeShapeType="1"/>
              </p:cNvSpPr>
              <p:nvPr/>
            </p:nvSpPr>
            <p:spPr bwMode="auto">
              <a:xfrm flipH="1">
                <a:off x="5288" y="340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89" name="Line 269"/>
              <p:cNvSpPr>
                <a:spLocks noChangeShapeType="1"/>
              </p:cNvSpPr>
              <p:nvPr/>
            </p:nvSpPr>
            <p:spPr bwMode="auto">
              <a:xfrm flipH="1">
                <a:off x="5288" y="337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0" name="Line 270"/>
              <p:cNvSpPr>
                <a:spLocks noChangeShapeType="1"/>
              </p:cNvSpPr>
              <p:nvPr/>
            </p:nvSpPr>
            <p:spPr bwMode="auto">
              <a:xfrm flipH="1">
                <a:off x="5288" y="335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1" name="Line 271"/>
              <p:cNvSpPr>
                <a:spLocks noChangeShapeType="1"/>
              </p:cNvSpPr>
              <p:nvPr/>
            </p:nvSpPr>
            <p:spPr bwMode="auto">
              <a:xfrm flipH="1">
                <a:off x="5288" y="33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2" name="Line 272"/>
              <p:cNvSpPr>
                <a:spLocks noChangeShapeType="1"/>
              </p:cNvSpPr>
              <p:nvPr/>
            </p:nvSpPr>
            <p:spPr bwMode="auto">
              <a:xfrm flipH="1">
                <a:off x="5288" y="33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3" name="Line 273"/>
              <p:cNvSpPr>
                <a:spLocks noChangeShapeType="1"/>
              </p:cNvSpPr>
              <p:nvPr/>
            </p:nvSpPr>
            <p:spPr bwMode="auto">
              <a:xfrm flipH="1">
                <a:off x="5288" y="33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4" name="Line 274"/>
              <p:cNvSpPr>
                <a:spLocks noChangeShapeType="1"/>
              </p:cNvSpPr>
              <p:nvPr/>
            </p:nvSpPr>
            <p:spPr bwMode="auto">
              <a:xfrm flipH="1">
                <a:off x="5288" y="331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5" name="Line 275"/>
              <p:cNvSpPr>
                <a:spLocks noChangeShapeType="1"/>
              </p:cNvSpPr>
              <p:nvPr/>
            </p:nvSpPr>
            <p:spPr bwMode="auto">
              <a:xfrm flipH="1">
                <a:off x="5288" y="33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6" name="Line 276"/>
              <p:cNvSpPr>
                <a:spLocks noChangeShapeType="1"/>
              </p:cNvSpPr>
              <p:nvPr/>
            </p:nvSpPr>
            <p:spPr bwMode="auto">
              <a:xfrm flipH="1">
                <a:off x="5288" y="326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7" name="Line 277"/>
              <p:cNvSpPr>
                <a:spLocks noChangeShapeType="1"/>
              </p:cNvSpPr>
              <p:nvPr/>
            </p:nvSpPr>
            <p:spPr bwMode="auto">
              <a:xfrm flipH="1">
                <a:off x="5288" y="323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8" name="Line 278"/>
              <p:cNvSpPr>
                <a:spLocks noChangeShapeType="1"/>
              </p:cNvSpPr>
              <p:nvPr/>
            </p:nvSpPr>
            <p:spPr bwMode="auto">
              <a:xfrm flipH="1">
                <a:off x="5288" y="321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399" name="Line 279"/>
              <p:cNvSpPr>
                <a:spLocks noChangeShapeType="1"/>
              </p:cNvSpPr>
              <p:nvPr/>
            </p:nvSpPr>
            <p:spPr bwMode="auto">
              <a:xfrm flipH="1">
                <a:off x="5288" y="31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0" name="Line 280"/>
              <p:cNvSpPr>
                <a:spLocks noChangeShapeType="1"/>
              </p:cNvSpPr>
              <p:nvPr/>
            </p:nvSpPr>
            <p:spPr bwMode="auto">
              <a:xfrm flipH="1">
                <a:off x="5288" y="31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1" name="Line 281"/>
              <p:cNvSpPr>
                <a:spLocks noChangeShapeType="1"/>
              </p:cNvSpPr>
              <p:nvPr/>
            </p:nvSpPr>
            <p:spPr bwMode="auto">
              <a:xfrm flipH="1">
                <a:off x="5288" y="31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2" name="Line 282"/>
              <p:cNvSpPr>
                <a:spLocks noChangeShapeType="1"/>
              </p:cNvSpPr>
              <p:nvPr/>
            </p:nvSpPr>
            <p:spPr bwMode="auto">
              <a:xfrm flipH="1">
                <a:off x="5288" y="317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3" name="Line 283"/>
              <p:cNvSpPr>
                <a:spLocks noChangeShapeType="1"/>
              </p:cNvSpPr>
              <p:nvPr/>
            </p:nvSpPr>
            <p:spPr bwMode="auto">
              <a:xfrm flipH="1">
                <a:off x="5288" y="31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4" name="Line 284"/>
              <p:cNvSpPr>
                <a:spLocks noChangeShapeType="1"/>
              </p:cNvSpPr>
              <p:nvPr/>
            </p:nvSpPr>
            <p:spPr bwMode="auto">
              <a:xfrm flipH="1">
                <a:off x="5288" y="31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5" name="Line 285"/>
              <p:cNvSpPr>
                <a:spLocks noChangeShapeType="1"/>
              </p:cNvSpPr>
              <p:nvPr/>
            </p:nvSpPr>
            <p:spPr bwMode="auto">
              <a:xfrm flipH="1">
                <a:off x="5288" y="30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6" name="Line 286"/>
              <p:cNvSpPr>
                <a:spLocks noChangeShapeType="1"/>
              </p:cNvSpPr>
              <p:nvPr/>
            </p:nvSpPr>
            <p:spPr bwMode="auto">
              <a:xfrm flipH="1">
                <a:off x="5288" y="30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7" name="Line 287"/>
              <p:cNvSpPr>
                <a:spLocks noChangeShapeType="1"/>
              </p:cNvSpPr>
              <p:nvPr/>
            </p:nvSpPr>
            <p:spPr bwMode="auto">
              <a:xfrm flipH="1">
                <a:off x="5288" y="305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8" name="Line 288"/>
              <p:cNvSpPr>
                <a:spLocks noChangeShapeType="1"/>
              </p:cNvSpPr>
              <p:nvPr/>
            </p:nvSpPr>
            <p:spPr bwMode="auto">
              <a:xfrm flipH="1">
                <a:off x="5288" y="30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09" name="Line 289"/>
              <p:cNvSpPr>
                <a:spLocks noChangeShapeType="1"/>
              </p:cNvSpPr>
              <p:nvPr/>
            </p:nvSpPr>
            <p:spPr bwMode="auto">
              <a:xfrm flipH="1">
                <a:off x="5288" y="30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0" name="Line 290"/>
              <p:cNvSpPr>
                <a:spLocks noChangeShapeType="1"/>
              </p:cNvSpPr>
              <p:nvPr/>
            </p:nvSpPr>
            <p:spPr bwMode="auto">
              <a:xfrm flipH="1">
                <a:off x="5288" y="30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1" name="Line 291"/>
              <p:cNvSpPr>
                <a:spLocks noChangeShapeType="1"/>
              </p:cNvSpPr>
              <p:nvPr/>
            </p:nvSpPr>
            <p:spPr bwMode="auto">
              <a:xfrm flipH="1">
                <a:off x="5288" y="30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2" name="Line 292"/>
              <p:cNvSpPr>
                <a:spLocks noChangeShapeType="1"/>
              </p:cNvSpPr>
              <p:nvPr/>
            </p:nvSpPr>
            <p:spPr bwMode="auto">
              <a:xfrm flipH="1">
                <a:off x="5288" y="29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3" name="Line 293"/>
              <p:cNvSpPr>
                <a:spLocks noChangeShapeType="1"/>
              </p:cNvSpPr>
              <p:nvPr/>
            </p:nvSpPr>
            <p:spPr bwMode="auto">
              <a:xfrm flipH="1">
                <a:off x="5288" y="29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4" name="Line 294"/>
              <p:cNvSpPr>
                <a:spLocks noChangeShapeType="1"/>
              </p:cNvSpPr>
              <p:nvPr/>
            </p:nvSpPr>
            <p:spPr bwMode="auto">
              <a:xfrm flipH="1">
                <a:off x="5288" y="29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5" name="Line 295"/>
              <p:cNvSpPr>
                <a:spLocks noChangeShapeType="1"/>
              </p:cNvSpPr>
              <p:nvPr/>
            </p:nvSpPr>
            <p:spPr bwMode="auto">
              <a:xfrm flipH="1">
                <a:off x="5288" y="29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6" name="Line 296"/>
              <p:cNvSpPr>
                <a:spLocks noChangeShapeType="1"/>
              </p:cNvSpPr>
              <p:nvPr/>
            </p:nvSpPr>
            <p:spPr bwMode="auto">
              <a:xfrm flipH="1">
                <a:off x="5288" y="29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7" name="Line 297"/>
              <p:cNvSpPr>
                <a:spLocks noChangeShapeType="1"/>
              </p:cNvSpPr>
              <p:nvPr/>
            </p:nvSpPr>
            <p:spPr bwMode="auto">
              <a:xfrm flipH="1">
                <a:off x="5288" y="28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8" name="Line 298"/>
              <p:cNvSpPr>
                <a:spLocks noChangeShapeType="1"/>
              </p:cNvSpPr>
              <p:nvPr/>
            </p:nvSpPr>
            <p:spPr bwMode="auto">
              <a:xfrm flipH="1">
                <a:off x="5288" y="287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19" name="Line 299"/>
              <p:cNvSpPr>
                <a:spLocks noChangeShapeType="1"/>
              </p:cNvSpPr>
              <p:nvPr/>
            </p:nvSpPr>
            <p:spPr bwMode="auto">
              <a:xfrm flipH="1">
                <a:off x="5288" y="287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0" name="Line 300"/>
              <p:cNvSpPr>
                <a:spLocks noChangeShapeType="1"/>
              </p:cNvSpPr>
              <p:nvPr/>
            </p:nvSpPr>
            <p:spPr bwMode="auto">
              <a:xfrm flipH="1">
                <a:off x="5288" y="28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1" name="Line 301"/>
              <p:cNvSpPr>
                <a:spLocks noChangeShapeType="1"/>
              </p:cNvSpPr>
              <p:nvPr/>
            </p:nvSpPr>
            <p:spPr bwMode="auto">
              <a:xfrm flipH="1">
                <a:off x="5288" y="27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2" name="Line 302"/>
              <p:cNvSpPr>
                <a:spLocks noChangeShapeType="1"/>
              </p:cNvSpPr>
              <p:nvPr/>
            </p:nvSpPr>
            <p:spPr bwMode="auto">
              <a:xfrm flipH="1">
                <a:off x="5288" y="27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3" name="Line 303"/>
              <p:cNvSpPr>
                <a:spLocks noChangeShapeType="1"/>
              </p:cNvSpPr>
              <p:nvPr/>
            </p:nvSpPr>
            <p:spPr bwMode="auto">
              <a:xfrm flipH="1">
                <a:off x="5288" y="27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4" name="Line 304"/>
              <p:cNvSpPr>
                <a:spLocks noChangeShapeType="1"/>
              </p:cNvSpPr>
              <p:nvPr/>
            </p:nvSpPr>
            <p:spPr bwMode="auto">
              <a:xfrm flipH="1">
                <a:off x="5288" y="275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5" name="Line 305"/>
              <p:cNvSpPr>
                <a:spLocks noChangeShapeType="1"/>
              </p:cNvSpPr>
              <p:nvPr/>
            </p:nvSpPr>
            <p:spPr bwMode="auto">
              <a:xfrm flipH="1">
                <a:off x="5288" y="27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6" name="Line 306"/>
              <p:cNvSpPr>
                <a:spLocks noChangeShapeType="1"/>
              </p:cNvSpPr>
              <p:nvPr/>
            </p:nvSpPr>
            <p:spPr bwMode="auto">
              <a:xfrm flipH="1">
                <a:off x="5288" y="27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7" name="Line 307"/>
              <p:cNvSpPr>
                <a:spLocks noChangeShapeType="1"/>
              </p:cNvSpPr>
              <p:nvPr/>
            </p:nvSpPr>
            <p:spPr bwMode="auto">
              <a:xfrm flipH="1">
                <a:off x="5288" y="272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8" name="Line 308"/>
              <p:cNvSpPr>
                <a:spLocks noChangeShapeType="1"/>
              </p:cNvSpPr>
              <p:nvPr/>
            </p:nvSpPr>
            <p:spPr bwMode="auto">
              <a:xfrm flipH="1">
                <a:off x="5288" y="267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29" name="Line 309"/>
              <p:cNvSpPr>
                <a:spLocks noChangeShapeType="1"/>
              </p:cNvSpPr>
              <p:nvPr/>
            </p:nvSpPr>
            <p:spPr bwMode="auto">
              <a:xfrm flipH="1">
                <a:off x="5288" y="265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0" name="Line 310"/>
              <p:cNvSpPr>
                <a:spLocks noChangeShapeType="1"/>
              </p:cNvSpPr>
              <p:nvPr/>
            </p:nvSpPr>
            <p:spPr bwMode="auto">
              <a:xfrm flipH="1">
                <a:off x="5288" y="26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1" name="Line 311"/>
              <p:cNvSpPr>
                <a:spLocks noChangeShapeType="1"/>
              </p:cNvSpPr>
              <p:nvPr/>
            </p:nvSpPr>
            <p:spPr bwMode="auto">
              <a:xfrm flipH="1">
                <a:off x="5288" y="262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2" name="Line 312"/>
              <p:cNvSpPr>
                <a:spLocks noChangeShapeType="1"/>
              </p:cNvSpPr>
              <p:nvPr/>
            </p:nvSpPr>
            <p:spPr bwMode="auto">
              <a:xfrm flipH="1">
                <a:off x="5288" y="260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3" name="Line 313"/>
              <p:cNvSpPr>
                <a:spLocks noChangeShapeType="1"/>
              </p:cNvSpPr>
              <p:nvPr/>
            </p:nvSpPr>
            <p:spPr bwMode="auto">
              <a:xfrm flipH="1">
                <a:off x="5288" y="259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4" name="Line 314"/>
              <p:cNvSpPr>
                <a:spLocks noChangeShapeType="1"/>
              </p:cNvSpPr>
              <p:nvPr/>
            </p:nvSpPr>
            <p:spPr bwMode="auto">
              <a:xfrm flipH="1">
                <a:off x="5288" y="25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5" name="Line 315"/>
              <p:cNvSpPr>
                <a:spLocks noChangeShapeType="1"/>
              </p:cNvSpPr>
              <p:nvPr/>
            </p:nvSpPr>
            <p:spPr bwMode="auto">
              <a:xfrm flipH="1">
                <a:off x="5288" y="258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6" name="Line 316"/>
              <p:cNvSpPr>
                <a:spLocks noChangeShapeType="1"/>
              </p:cNvSpPr>
              <p:nvPr/>
            </p:nvSpPr>
            <p:spPr bwMode="auto">
              <a:xfrm flipH="1">
                <a:off x="5288" y="25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7" name="Line 317"/>
              <p:cNvSpPr>
                <a:spLocks noChangeShapeType="1"/>
              </p:cNvSpPr>
              <p:nvPr/>
            </p:nvSpPr>
            <p:spPr bwMode="auto">
              <a:xfrm flipH="1">
                <a:off x="5288" y="25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8" name="Line 318"/>
              <p:cNvSpPr>
                <a:spLocks noChangeShapeType="1"/>
              </p:cNvSpPr>
              <p:nvPr/>
            </p:nvSpPr>
            <p:spPr bwMode="auto">
              <a:xfrm flipH="1">
                <a:off x="5288" y="248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39" name="Line 319"/>
              <p:cNvSpPr>
                <a:spLocks noChangeShapeType="1"/>
              </p:cNvSpPr>
              <p:nvPr/>
            </p:nvSpPr>
            <p:spPr bwMode="auto">
              <a:xfrm flipH="1">
                <a:off x="5288" y="247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0" name="Line 320"/>
              <p:cNvSpPr>
                <a:spLocks noChangeShapeType="1"/>
              </p:cNvSpPr>
              <p:nvPr/>
            </p:nvSpPr>
            <p:spPr bwMode="auto">
              <a:xfrm flipH="1">
                <a:off x="5288" y="246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1" name="Line 321"/>
              <p:cNvSpPr>
                <a:spLocks noChangeShapeType="1"/>
              </p:cNvSpPr>
              <p:nvPr/>
            </p:nvSpPr>
            <p:spPr bwMode="auto">
              <a:xfrm flipH="1">
                <a:off x="5288" y="245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2" name="Line 322"/>
              <p:cNvSpPr>
                <a:spLocks noChangeShapeType="1"/>
              </p:cNvSpPr>
              <p:nvPr/>
            </p:nvSpPr>
            <p:spPr bwMode="auto">
              <a:xfrm flipH="1">
                <a:off x="5288" y="244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3" name="Line 323"/>
              <p:cNvSpPr>
                <a:spLocks noChangeShapeType="1"/>
              </p:cNvSpPr>
              <p:nvPr/>
            </p:nvSpPr>
            <p:spPr bwMode="auto">
              <a:xfrm flipH="1">
                <a:off x="5288" y="243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4" name="Line 324"/>
              <p:cNvSpPr>
                <a:spLocks noChangeShapeType="1"/>
              </p:cNvSpPr>
              <p:nvPr/>
            </p:nvSpPr>
            <p:spPr bwMode="auto">
              <a:xfrm flipH="1">
                <a:off x="5288" y="239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5" name="Line 325"/>
              <p:cNvSpPr>
                <a:spLocks noChangeShapeType="1"/>
              </p:cNvSpPr>
              <p:nvPr/>
            </p:nvSpPr>
            <p:spPr bwMode="auto">
              <a:xfrm flipH="1">
                <a:off x="5288" y="2367"/>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6" name="Line 326"/>
              <p:cNvSpPr>
                <a:spLocks noChangeShapeType="1"/>
              </p:cNvSpPr>
              <p:nvPr/>
            </p:nvSpPr>
            <p:spPr bwMode="auto">
              <a:xfrm flipH="1">
                <a:off x="5288" y="234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7" name="Line 327"/>
              <p:cNvSpPr>
                <a:spLocks noChangeShapeType="1"/>
              </p:cNvSpPr>
              <p:nvPr/>
            </p:nvSpPr>
            <p:spPr bwMode="auto">
              <a:xfrm flipH="1">
                <a:off x="5288" y="233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8" name="Line 328"/>
              <p:cNvSpPr>
                <a:spLocks noChangeShapeType="1"/>
              </p:cNvSpPr>
              <p:nvPr/>
            </p:nvSpPr>
            <p:spPr bwMode="auto">
              <a:xfrm flipH="1">
                <a:off x="5288" y="2319"/>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49" name="Line 329"/>
              <p:cNvSpPr>
                <a:spLocks noChangeShapeType="1"/>
              </p:cNvSpPr>
              <p:nvPr/>
            </p:nvSpPr>
            <p:spPr bwMode="auto">
              <a:xfrm flipH="1">
                <a:off x="5288" y="2311"/>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50" name="Line 330"/>
              <p:cNvSpPr>
                <a:spLocks noChangeShapeType="1"/>
              </p:cNvSpPr>
              <p:nvPr/>
            </p:nvSpPr>
            <p:spPr bwMode="auto">
              <a:xfrm flipH="1">
                <a:off x="5288" y="2303"/>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51" name="Line 331"/>
              <p:cNvSpPr>
                <a:spLocks noChangeShapeType="1"/>
              </p:cNvSpPr>
              <p:nvPr/>
            </p:nvSpPr>
            <p:spPr bwMode="auto">
              <a:xfrm flipH="1">
                <a:off x="5288" y="2295"/>
                <a:ext cx="24" cy="1"/>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grpSp>
        <p:grpSp>
          <p:nvGrpSpPr>
            <p:cNvPr id="5452" name="Group 332"/>
            <p:cNvGrpSpPr>
              <a:grpSpLocks/>
            </p:cNvGrpSpPr>
            <p:nvPr/>
          </p:nvGrpSpPr>
          <p:grpSpPr bwMode="auto">
            <a:xfrm>
              <a:off x="2248" y="4415"/>
              <a:ext cx="3065" cy="48"/>
              <a:chOff x="2248" y="4415"/>
              <a:chExt cx="3065" cy="48"/>
            </a:xfrm>
          </p:grpSpPr>
          <p:sp>
            <p:nvSpPr>
              <p:cNvPr id="5453" name="Line 333"/>
              <p:cNvSpPr>
                <a:spLocks noChangeShapeType="1"/>
              </p:cNvSpPr>
              <p:nvPr/>
            </p:nvSpPr>
            <p:spPr bwMode="auto">
              <a:xfrm rot="10800000" flipH="1">
                <a:off x="2248" y="4415"/>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54" name="Line 334"/>
              <p:cNvSpPr>
                <a:spLocks noChangeShapeType="1"/>
              </p:cNvSpPr>
              <p:nvPr/>
            </p:nvSpPr>
            <p:spPr bwMode="auto">
              <a:xfrm rot="10800000" flipH="1">
                <a:off x="2632" y="4415"/>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55" name="Line 335"/>
              <p:cNvSpPr>
                <a:spLocks noChangeShapeType="1"/>
              </p:cNvSpPr>
              <p:nvPr/>
            </p:nvSpPr>
            <p:spPr bwMode="auto">
              <a:xfrm rot="10800000" flipH="1">
                <a:off x="3016" y="4415"/>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56" name="Line 336"/>
              <p:cNvSpPr>
                <a:spLocks noChangeShapeType="1"/>
              </p:cNvSpPr>
              <p:nvPr/>
            </p:nvSpPr>
            <p:spPr bwMode="auto">
              <a:xfrm rot="10800000" flipH="1">
                <a:off x="3400" y="4415"/>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57" name="Line 337"/>
              <p:cNvSpPr>
                <a:spLocks noChangeShapeType="1"/>
              </p:cNvSpPr>
              <p:nvPr/>
            </p:nvSpPr>
            <p:spPr bwMode="auto">
              <a:xfrm rot="10800000" flipH="1">
                <a:off x="3784" y="4415"/>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58" name="Line 338"/>
              <p:cNvSpPr>
                <a:spLocks noChangeShapeType="1"/>
              </p:cNvSpPr>
              <p:nvPr/>
            </p:nvSpPr>
            <p:spPr bwMode="auto">
              <a:xfrm rot="10800000" flipH="1">
                <a:off x="4160" y="4415"/>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59" name="Line 339"/>
              <p:cNvSpPr>
                <a:spLocks noChangeShapeType="1"/>
              </p:cNvSpPr>
              <p:nvPr/>
            </p:nvSpPr>
            <p:spPr bwMode="auto">
              <a:xfrm rot="10800000" flipH="1">
                <a:off x="4544" y="4415"/>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0" name="Line 340"/>
              <p:cNvSpPr>
                <a:spLocks noChangeShapeType="1"/>
              </p:cNvSpPr>
              <p:nvPr/>
            </p:nvSpPr>
            <p:spPr bwMode="auto">
              <a:xfrm rot="10800000" flipH="1">
                <a:off x="4928" y="4415"/>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1" name="Line 341"/>
              <p:cNvSpPr>
                <a:spLocks noChangeShapeType="1"/>
              </p:cNvSpPr>
              <p:nvPr/>
            </p:nvSpPr>
            <p:spPr bwMode="auto">
              <a:xfrm rot="10800000" flipH="1">
                <a:off x="5312" y="4415"/>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2" name="Line 342"/>
              <p:cNvSpPr>
                <a:spLocks noChangeShapeType="1"/>
              </p:cNvSpPr>
              <p:nvPr/>
            </p:nvSpPr>
            <p:spPr bwMode="auto">
              <a:xfrm rot="10800000" flipH="1">
                <a:off x="236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3" name="Line 343"/>
              <p:cNvSpPr>
                <a:spLocks noChangeShapeType="1"/>
              </p:cNvSpPr>
              <p:nvPr/>
            </p:nvSpPr>
            <p:spPr bwMode="auto">
              <a:xfrm rot="10800000" flipH="1">
                <a:off x="243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4" name="Line 344"/>
              <p:cNvSpPr>
                <a:spLocks noChangeShapeType="1"/>
              </p:cNvSpPr>
              <p:nvPr/>
            </p:nvSpPr>
            <p:spPr bwMode="auto">
              <a:xfrm rot="10800000" flipH="1">
                <a:off x="248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5" name="Line 345"/>
              <p:cNvSpPr>
                <a:spLocks noChangeShapeType="1"/>
              </p:cNvSpPr>
              <p:nvPr/>
            </p:nvSpPr>
            <p:spPr bwMode="auto">
              <a:xfrm rot="10800000" flipH="1">
                <a:off x="251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6" name="Line 346"/>
              <p:cNvSpPr>
                <a:spLocks noChangeShapeType="1"/>
              </p:cNvSpPr>
              <p:nvPr/>
            </p:nvSpPr>
            <p:spPr bwMode="auto">
              <a:xfrm rot="10800000" flipH="1">
                <a:off x="254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7" name="Line 347"/>
              <p:cNvSpPr>
                <a:spLocks noChangeShapeType="1"/>
              </p:cNvSpPr>
              <p:nvPr/>
            </p:nvSpPr>
            <p:spPr bwMode="auto">
              <a:xfrm rot="10800000" flipH="1">
                <a:off x="256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8" name="Line 348"/>
              <p:cNvSpPr>
                <a:spLocks noChangeShapeType="1"/>
              </p:cNvSpPr>
              <p:nvPr/>
            </p:nvSpPr>
            <p:spPr bwMode="auto">
              <a:xfrm rot="10800000" flipH="1">
                <a:off x="259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69" name="Line 349"/>
              <p:cNvSpPr>
                <a:spLocks noChangeShapeType="1"/>
              </p:cNvSpPr>
              <p:nvPr/>
            </p:nvSpPr>
            <p:spPr bwMode="auto">
              <a:xfrm rot="10800000" flipH="1">
                <a:off x="261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0" name="Line 350"/>
              <p:cNvSpPr>
                <a:spLocks noChangeShapeType="1"/>
              </p:cNvSpPr>
              <p:nvPr/>
            </p:nvSpPr>
            <p:spPr bwMode="auto">
              <a:xfrm rot="10800000" flipH="1">
                <a:off x="274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1" name="Line 351"/>
              <p:cNvSpPr>
                <a:spLocks noChangeShapeType="1"/>
              </p:cNvSpPr>
              <p:nvPr/>
            </p:nvSpPr>
            <p:spPr bwMode="auto">
              <a:xfrm rot="10800000" flipH="1">
                <a:off x="281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2" name="Line 352"/>
              <p:cNvSpPr>
                <a:spLocks noChangeShapeType="1"/>
              </p:cNvSpPr>
              <p:nvPr/>
            </p:nvSpPr>
            <p:spPr bwMode="auto">
              <a:xfrm rot="10800000" flipH="1">
                <a:off x="286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3" name="Line 353"/>
              <p:cNvSpPr>
                <a:spLocks noChangeShapeType="1"/>
              </p:cNvSpPr>
              <p:nvPr/>
            </p:nvSpPr>
            <p:spPr bwMode="auto">
              <a:xfrm rot="10800000" flipH="1">
                <a:off x="289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4" name="Line 354"/>
              <p:cNvSpPr>
                <a:spLocks noChangeShapeType="1"/>
              </p:cNvSpPr>
              <p:nvPr/>
            </p:nvSpPr>
            <p:spPr bwMode="auto">
              <a:xfrm rot="10800000" flipH="1">
                <a:off x="292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5" name="Line 355"/>
              <p:cNvSpPr>
                <a:spLocks noChangeShapeType="1"/>
              </p:cNvSpPr>
              <p:nvPr/>
            </p:nvSpPr>
            <p:spPr bwMode="auto">
              <a:xfrm rot="10800000" flipH="1">
                <a:off x="295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6" name="Line 356"/>
              <p:cNvSpPr>
                <a:spLocks noChangeShapeType="1"/>
              </p:cNvSpPr>
              <p:nvPr/>
            </p:nvSpPr>
            <p:spPr bwMode="auto">
              <a:xfrm rot="10800000" flipH="1">
                <a:off x="297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7" name="Line 357"/>
              <p:cNvSpPr>
                <a:spLocks noChangeShapeType="1"/>
              </p:cNvSpPr>
              <p:nvPr/>
            </p:nvSpPr>
            <p:spPr bwMode="auto">
              <a:xfrm rot="10800000" flipH="1">
                <a:off x="300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8" name="Line 358"/>
              <p:cNvSpPr>
                <a:spLocks noChangeShapeType="1"/>
              </p:cNvSpPr>
              <p:nvPr/>
            </p:nvSpPr>
            <p:spPr bwMode="auto">
              <a:xfrm rot="10800000" flipH="1">
                <a:off x="312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79" name="Line 359"/>
              <p:cNvSpPr>
                <a:spLocks noChangeShapeType="1"/>
              </p:cNvSpPr>
              <p:nvPr/>
            </p:nvSpPr>
            <p:spPr bwMode="auto">
              <a:xfrm rot="10800000" flipH="1">
                <a:off x="320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0" name="Line 360"/>
              <p:cNvSpPr>
                <a:spLocks noChangeShapeType="1"/>
              </p:cNvSpPr>
              <p:nvPr/>
            </p:nvSpPr>
            <p:spPr bwMode="auto">
              <a:xfrm rot="10800000" flipH="1">
                <a:off x="324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1" name="Line 361"/>
              <p:cNvSpPr>
                <a:spLocks noChangeShapeType="1"/>
              </p:cNvSpPr>
              <p:nvPr/>
            </p:nvSpPr>
            <p:spPr bwMode="auto">
              <a:xfrm rot="10800000" flipH="1">
                <a:off x="328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2" name="Line 362"/>
              <p:cNvSpPr>
                <a:spLocks noChangeShapeType="1"/>
              </p:cNvSpPr>
              <p:nvPr/>
            </p:nvSpPr>
            <p:spPr bwMode="auto">
              <a:xfrm rot="10800000" flipH="1">
                <a:off x="331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3" name="Line 363"/>
              <p:cNvSpPr>
                <a:spLocks noChangeShapeType="1"/>
              </p:cNvSpPr>
              <p:nvPr/>
            </p:nvSpPr>
            <p:spPr bwMode="auto">
              <a:xfrm rot="10800000" flipH="1">
                <a:off x="333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4" name="Line 364"/>
              <p:cNvSpPr>
                <a:spLocks noChangeShapeType="1"/>
              </p:cNvSpPr>
              <p:nvPr/>
            </p:nvSpPr>
            <p:spPr bwMode="auto">
              <a:xfrm rot="10800000" flipH="1">
                <a:off x="336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5" name="Line 365"/>
              <p:cNvSpPr>
                <a:spLocks noChangeShapeType="1"/>
              </p:cNvSpPr>
              <p:nvPr/>
            </p:nvSpPr>
            <p:spPr bwMode="auto">
              <a:xfrm rot="10800000" flipH="1">
                <a:off x="337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6" name="Line 366"/>
              <p:cNvSpPr>
                <a:spLocks noChangeShapeType="1"/>
              </p:cNvSpPr>
              <p:nvPr/>
            </p:nvSpPr>
            <p:spPr bwMode="auto">
              <a:xfrm rot="10800000" flipH="1">
                <a:off x="351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7" name="Line 367"/>
              <p:cNvSpPr>
                <a:spLocks noChangeShapeType="1"/>
              </p:cNvSpPr>
              <p:nvPr/>
            </p:nvSpPr>
            <p:spPr bwMode="auto">
              <a:xfrm rot="10800000" flipH="1">
                <a:off x="357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8" name="Line 368"/>
              <p:cNvSpPr>
                <a:spLocks noChangeShapeType="1"/>
              </p:cNvSpPr>
              <p:nvPr/>
            </p:nvSpPr>
            <p:spPr bwMode="auto">
              <a:xfrm rot="10800000" flipH="1">
                <a:off x="362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89" name="Line 369"/>
              <p:cNvSpPr>
                <a:spLocks noChangeShapeType="1"/>
              </p:cNvSpPr>
              <p:nvPr/>
            </p:nvSpPr>
            <p:spPr bwMode="auto">
              <a:xfrm rot="10800000" flipH="1">
                <a:off x="366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0" name="Line 370"/>
              <p:cNvSpPr>
                <a:spLocks noChangeShapeType="1"/>
              </p:cNvSpPr>
              <p:nvPr/>
            </p:nvSpPr>
            <p:spPr bwMode="auto">
              <a:xfrm rot="10800000" flipH="1">
                <a:off x="369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1" name="Line 371"/>
              <p:cNvSpPr>
                <a:spLocks noChangeShapeType="1"/>
              </p:cNvSpPr>
              <p:nvPr/>
            </p:nvSpPr>
            <p:spPr bwMode="auto">
              <a:xfrm rot="10800000" flipH="1">
                <a:off x="372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2" name="Line 372"/>
              <p:cNvSpPr>
                <a:spLocks noChangeShapeType="1"/>
              </p:cNvSpPr>
              <p:nvPr/>
            </p:nvSpPr>
            <p:spPr bwMode="auto">
              <a:xfrm rot="10800000" flipH="1">
                <a:off x="374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3" name="Line 373"/>
              <p:cNvSpPr>
                <a:spLocks noChangeShapeType="1"/>
              </p:cNvSpPr>
              <p:nvPr/>
            </p:nvSpPr>
            <p:spPr bwMode="auto">
              <a:xfrm rot="10800000" flipH="1">
                <a:off x="376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4" name="Line 374"/>
              <p:cNvSpPr>
                <a:spLocks noChangeShapeType="1"/>
              </p:cNvSpPr>
              <p:nvPr/>
            </p:nvSpPr>
            <p:spPr bwMode="auto">
              <a:xfrm rot="10800000" flipH="1">
                <a:off x="389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5" name="Line 375"/>
              <p:cNvSpPr>
                <a:spLocks noChangeShapeType="1"/>
              </p:cNvSpPr>
              <p:nvPr/>
            </p:nvSpPr>
            <p:spPr bwMode="auto">
              <a:xfrm rot="10800000" flipH="1">
                <a:off x="396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6" name="Line 376"/>
              <p:cNvSpPr>
                <a:spLocks noChangeShapeType="1"/>
              </p:cNvSpPr>
              <p:nvPr/>
            </p:nvSpPr>
            <p:spPr bwMode="auto">
              <a:xfrm rot="10800000" flipH="1">
                <a:off x="400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7" name="Line 377"/>
              <p:cNvSpPr>
                <a:spLocks noChangeShapeType="1"/>
              </p:cNvSpPr>
              <p:nvPr/>
            </p:nvSpPr>
            <p:spPr bwMode="auto">
              <a:xfrm rot="10800000" flipH="1">
                <a:off x="404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8" name="Line 378"/>
              <p:cNvSpPr>
                <a:spLocks noChangeShapeType="1"/>
              </p:cNvSpPr>
              <p:nvPr/>
            </p:nvSpPr>
            <p:spPr bwMode="auto">
              <a:xfrm rot="10800000" flipH="1">
                <a:off x="408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499" name="Line 379"/>
              <p:cNvSpPr>
                <a:spLocks noChangeShapeType="1"/>
              </p:cNvSpPr>
              <p:nvPr/>
            </p:nvSpPr>
            <p:spPr bwMode="auto">
              <a:xfrm rot="10800000" flipH="1">
                <a:off x="410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0" name="Line 380"/>
              <p:cNvSpPr>
                <a:spLocks noChangeShapeType="1"/>
              </p:cNvSpPr>
              <p:nvPr/>
            </p:nvSpPr>
            <p:spPr bwMode="auto">
              <a:xfrm rot="10800000" flipH="1">
                <a:off x="412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1" name="Line 381"/>
              <p:cNvSpPr>
                <a:spLocks noChangeShapeType="1"/>
              </p:cNvSpPr>
              <p:nvPr/>
            </p:nvSpPr>
            <p:spPr bwMode="auto">
              <a:xfrm rot="10800000" flipH="1">
                <a:off x="414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2" name="Line 382"/>
              <p:cNvSpPr>
                <a:spLocks noChangeShapeType="1"/>
              </p:cNvSpPr>
              <p:nvPr/>
            </p:nvSpPr>
            <p:spPr bwMode="auto">
              <a:xfrm rot="10800000" flipH="1">
                <a:off x="428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3" name="Line 383"/>
              <p:cNvSpPr>
                <a:spLocks noChangeShapeType="1"/>
              </p:cNvSpPr>
              <p:nvPr/>
            </p:nvSpPr>
            <p:spPr bwMode="auto">
              <a:xfrm rot="10800000" flipH="1">
                <a:off x="434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4" name="Line 384"/>
              <p:cNvSpPr>
                <a:spLocks noChangeShapeType="1"/>
              </p:cNvSpPr>
              <p:nvPr/>
            </p:nvSpPr>
            <p:spPr bwMode="auto">
              <a:xfrm rot="10800000" flipH="1">
                <a:off x="439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5" name="Line 385"/>
              <p:cNvSpPr>
                <a:spLocks noChangeShapeType="1"/>
              </p:cNvSpPr>
              <p:nvPr/>
            </p:nvSpPr>
            <p:spPr bwMode="auto">
              <a:xfrm rot="10800000" flipH="1">
                <a:off x="443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6" name="Line 386"/>
              <p:cNvSpPr>
                <a:spLocks noChangeShapeType="1"/>
              </p:cNvSpPr>
              <p:nvPr/>
            </p:nvSpPr>
            <p:spPr bwMode="auto">
              <a:xfrm rot="10800000" flipH="1">
                <a:off x="446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7" name="Line 387"/>
              <p:cNvSpPr>
                <a:spLocks noChangeShapeType="1"/>
              </p:cNvSpPr>
              <p:nvPr/>
            </p:nvSpPr>
            <p:spPr bwMode="auto">
              <a:xfrm rot="10800000" flipH="1">
                <a:off x="448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8" name="Line 388"/>
              <p:cNvSpPr>
                <a:spLocks noChangeShapeType="1"/>
              </p:cNvSpPr>
              <p:nvPr/>
            </p:nvSpPr>
            <p:spPr bwMode="auto">
              <a:xfrm rot="10800000" flipH="1">
                <a:off x="451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09" name="Line 389"/>
              <p:cNvSpPr>
                <a:spLocks noChangeShapeType="1"/>
              </p:cNvSpPr>
              <p:nvPr/>
            </p:nvSpPr>
            <p:spPr bwMode="auto">
              <a:xfrm rot="10800000" flipH="1">
                <a:off x="452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0" name="Line 390"/>
              <p:cNvSpPr>
                <a:spLocks noChangeShapeType="1"/>
              </p:cNvSpPr>
              <p:nvPr/>
            </p:nvSpPr>
            <p:spPr bwMode="auto">
              <a:xfrm rot="10800000" flipH="1">
                <a:off x="466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1" name="Line 391"/>
              <p:cNvSpPr>
                <a:spLocks noChangeShapeType="1"/>
              </p:cNvSpPr>
              <p:nvPr/>
            </p:nvSpPr>
            <p:spPr bwMode="auto">
              <a:xfrm rot="10800000" flipH="1">
                <a:off x="472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2" name="Line 392"/>
              <p:cNvSpPr>
                <a:spLocks noChangeShapeType="1"/>
              </p:cNvSpPr>
              <p:nvPr/>
            </p:nvSpPr>
            <p:spPr bwMode="auto">
              <a:xfrm rot="10800000" flipH="1">
                <a:off x="477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3" name="Line 393"/>
              <p:cNvSpPr>
                <a:spLocks noChangeShapeType="1"/>
              </p:cNvSpPr>
              <p:nvPr/>
            </p:nvSpPr>
            <p:spPr bwMode="auto">
              <a:xfrm rot="10800000" flipH="1">
                <a:off x="481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4" name="Line 394"/>
              <p:cNvSpPr>
                <a:spLocks noChangeShapeType="1"/>
              </p:cNvSpPr>
              <p:nvPr/>
            </p:nvSpPr>
            <p:spPr bwMode="auto">
              <a:xfrm rot="10800000" flipH="1">
                <a:off x="484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5" name="Line 395"/>
              <p:cNvSpPr>
                <a:spLocks noChangeShapeType="1"/>
              </p:cNvSpPr>
              <p:nvPr/>
            </p:nvSpPr>
            <p:spPr bwMode="auto">
              <a:xfrm rot="10800000" flipH="1">
                <a:off x="487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6" name="Line 396"/>
              <p:cNvSpPr>
                <a:spLocks noChangeShapeType="1"/>
              </p:cNvSpPr>
              <p:nvPr/>
            </p:nvSpPr>
            <p:spPr bwMode="auto">
              <a:xfrm rot="10800000" flipH="1">
                <a:off x="488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7" name="Line 397"/>
              <p:cNvSpPr>
                <a:spLocks noChangeShapeType="1"/>
              </p:cNvSpPr>
              <p:nvPr/>
            </p:nvSpPr>
            <p:spPr bwMode="auto">
              <a:xfrm rot="10800000" flipH="1">
                <a:off x="491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8" name="Line 398"/>
              <p:cNvSpPr>
                <a:spLocks noChangeShapeType="1"/>
              </p:cNvSpPr>
              <p:nvPr/>
            </p:nvSpPr>
            <p:spPr bwMode="auto">
              <a:xfrm rot="10800000" flipH="1">
                <a:off x="5048"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19" name="Line 399"/>
              <p:cNvSpPr>
                <a:spLocks noChangeShapeType="1"/>
              </p:cNvSpPr>
              <p:nvPr/>
            </p:nvSpPr>
            <p:spPr bwMode="auto">
              <a:xfrm rot="10800000" flipH="1">
                <a:off x="511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20" name="Line 400"/>
              <p:cNvSpPr>
                <a:spLocks noChangeShapeType="1"/>
              </p:cNvSpPr>
              <p:nvPr/>
            </p:nvSpPr>
            <p:spPr bwMode="auto">
              <a:xfrm rot="10800000" flipH="1">
                <a:off x="516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21" name="Line 401"/>
              <p:cNvSpPr>
                <a:spLocks noChangeShapeType="1"/>
              </p:cNvSpPr>
              <p:nvPr/>
            </p:nvSpPr>
            <p:spPr bwMode="auto">
              <a:xfrm rot="10800000" flipH="1">
                <a:off x="5200"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22" name="Line 402"/>
              <p:cNvSpPr>
                <a:spLocks noChangeShapeType="1"/>
              </p:cNvSpPr>
              <p:nvPr/>
            </p:nvSpPr>
            <p:spPr bwMode="auto">
              <a:xfrm rot="10800000" flipH="1">
                <a:off x="5224"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23" name="Line 403"/>
              <p:cNvSpPr>
                <a:spLocks noChangeShapeType="1"/>
              </p:cNvSpPr>
              <p:nvPr/>
            </p:nvSpPr>
            <p:spPr bwMode="auto">
              <a:xfrm rot="10800000" flipH="1">
                <a:off x="525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24" name="Line 404"/>
              <p:cNvSpPr>
                <a:spLocks noChangeShapeType="1"/>
              </p:cNvSpPr>
              <p:nvPr/>
            </p:nvSpPr>
            <p:spPr bwMode="auto">
              <a:xfrm rot="10800000" flipH="1">
                <a:off x="5272"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25" name="Line 405"/>
              <p:cNvSpPr>
                <a:spLocks noChangeShapeType="1"/>
              </p:cNvSpPr>
              <p:nvPr/>
            </p:nvSpPr>
            <p:spPr bwMode="auto">
              <a:xfrm rot="10800000" flipH="1">
                <a:off x="5296" y="4439"/>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grpSp>
        <p:grpSp>
          <p:nvGrpSpPr>
            <p:cNvPr id="5526" name="Group 406"/>
            <p:cNvGrpSpPr>
              <a:grpSpLocks/>
            </p:cNvGrpSpPr>
            <p:nvPr/>
          </p:nvGrpSpPr>
          <p:grpSpPr bwMode="auto">
            <a:xfrm>
              <a:off x="2248" y="2287"/>
              <a:ext cx="3065" cy="48"/>
              <a:chOff x="2248" y="2287"/>
              <a:chExt cx="3065" cy="48"/>
            </a:xfrm>
          </p:grpSpPr>
          <p:sp>
            <p:nvSpPr>
              <p:cNvPr id="5527" name="Line 407"/>
              <p:cNvSpPr>
                <a:spLocks noChangeShapeType="1"/>
              </p:cNvSpPr>
              <p:nvPr/>
            </p:nvSpPr>
            <p:spPr bwMode="auto">
              <a:xfrm>
                <a:off x="2248" y="2287"/>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28" name="Line 408"/>
              <p:cNvSpPr>
                <a:spLocks noChangeShapeType="1"/>
              </p:cNvSpPr>
              <p:nvPr/>
            </p:nvSpPr>
            <p:spPr bwMode="auto">
              <a:xfrm>
                <a:off x="2632" y="2287"/>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29" name="Line 409"/>
              <p:cNvSpPr>
                <a:spLocks noChangeShapeType="1"/>
              </p:cNvSpPr>
              <p:nvPr/>
            </p:nvSpPr>
            <p:spPr bwMode="auto">
              <a:xfrm>
                <a:off x="3016" y="2287"/>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0" name="Line 410"/>
              <p:cNvSpPr>
                <a:spLocks noChangeShapeType="1"/>
              </p:cNvSpPr>
              <p:nvPr/>
            </p:nvSpPr>
            <p:spPr bwMode="auto">
              <a:xfrm>
                <a:off x="3400" y="2287"/>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1" name="Line 411"/>
              <p:cNvSpPr>
                <a:spLocks noChangeShapeType="1"/>
              </p:cNvSpPr>
              <p:nvPr/>
            </p:nvSpPr>
            <p:spPr bwMode="auto">
              <a:xfrm>
                <a:off x="3784" y="2287"/>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2" name="Line 412"/>
              <p:cNvSpPr>
                <a:spLocks noChangeShapeType="1"/>
              </p:cNvSpPr>
              <p:nvPr/>
            </p:nvSpPr>
            <p:spPr bwMode="auto">
              <a:xfrm>
                <a:off x="4160" y="2287"/>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3" name="Line 413"/>
              <p:cNvSpPr>
                <a:spLocks noChangeShapeType="1"/>
              </p:cNvSpPr>
              <p:nvPr/>
            </p:nvSpPr>
            <p:spPr bwMode="auto">
              <a:xfrm>
                <a:off x="4544" y="2287"/>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4" name="Line 414"/>
              <p:cNvSpPr>
                <a:spLocks noChangeShapeType="1"/>
              </p:cNvSpPr>
              <p:nvPr/>
            </p:nvSpPr>
            <p:spPr bwMode="auto">
              <a:xfrm>
                <a:off x="4928" y="2287"/>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5" name="Line 415"/>
              <p:cNvSpPr>
                <a:spLocks noChangeShapeType="1"/>
              </p:cNvSpPr>
              <p:nvPr/>
            </p:nvSpPr>
            <p:spPr bwMode="auto">
              <a:xfrm>
                <a:off x="5312" y="2287"/>
                <a:ext cx="1" cy="48"/>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6" name="Line 416"/>
              <p:cNvSpPr>
                <a:spLocks noChangeShapeType="1"/>
              </p:cNvSpPr>
              <p:nvPr/>
            </p:nvSpPr>
            <p:spPr bwMode="auto">
              <a:xfrm>
                <a:off x="236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7" name="Line 417"/>
              <p:cNvSpPr>
                <a:spLocks noChangeShapeType="1"/>
              </p:cNvSpPr>
              <p:nvPr/>
            </p:nvSpPr>
            <p:spPr bwMode="auto">
              <a:xfrm>
                <a:off x="243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8" name="Line 418"/>
              <p:cNvSpPr>
                <a:spLocks noChangeShapeType="1"/>
              </p:cNvSpPr>
              <p:nvPr/>
            </p:nvSpPr>
            <p:spPr bwMode="auto">
              <a:xfrm>
                <a:off x="248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39" name="Line 419"/>
              <p:cNvSpPr>
                <a:spLocks noChangeShapeType="1"/>
              </p:cNvSpPr>
              <p:nvPr/>
            </p:nvSpPr>
            <p:spPr bwMode="auto">
              <a:xfrm>
                <a:off x="251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0" name="Line 420"/>
              <p:cNvSpPr>
                <a:spLocks noChangeShapeType="1"/>
              </p:cNvSpPr>
              <p:nvPr/>
            </p:nvSpPr>
            <p:spPr bwMode="auto">
              <a:xfrm>
                <a:off x="254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1" name="Line 421"/>
              <p:cNvSpPr>
                <a:spLocks noChangeShapeType="1"/>
              </p:cNvSpPr>
              <p:nvPr/>
            </p:nvSpPr>
            <p:spPr bwMode="auto">
              <a:xfrm>
                <a:off x="256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2" name="Line 422"/>
              <p:cNvSpPr>
                <a:spLocks noChangeShapeType="1"/>
              </p:cNvSpPr>
              <p:nvPr/>
            </p:nvSpPr>
            <p:spPr bwMode="auto">
              <a:xfrm>
                <a:off x="259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3" name="Line 423"/>
              <p:cNvSpPr>
                <a:spLocks noChangeShapeType="1"/>
              </p:cNvSpPr>
              <p:nvPr/>
            </p:nvSpPr>
            <p:spPr bwMode="auto">
              <a:xfrm>
                <a:off x="261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4" name="Line 424"/>
              <p:cNvSpPr>
                <a:spLocks noChangeShapeType="1"/>
              </p:cNvSpPr>
              <p:nvPr/>
            </p:nvSpPr>
            <p:spPr bwMode="auto">
              <a:xfrm>
                <a:off x="274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5" name="Line 425"/>
              <p:cNvSpPr>
                <a:spLocks noChangeShapeType="1"/>
              </p:cNvSpPr>
              <p:nvPr/>
            </p:nvSpPr>
            <p:spPr bwMode="auto">
              <a:xfrm>
                <a:off x="281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6" name="Line 426"/>
              <p:cNvSpPr>
                <a:spLocks noChangeShapeType="1"/>
              </p:cNvSpPr>
              <p:nvPr/>
            </p:nvSpPr>
            <p:spPr bwMode="auto">
              <a:xfrm>
                <a:off x="286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7" name="Line 427"/>
              <p:cNvSpPr>
                <a:spLocks noChangeShapeType="1"/>
              </p:cNvSpPr>
              <p:nvPr/>
            </p:nvSpPr>
            <p:spPr bwMode="auto">
              <a:xfrm>
                <a:off x="289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8" name="Line 428"/>
              <p:cNvSpPr>
                <a:spLocks noChangeShapeType="1"/>
              </p:cNvSpPr>
              <p:nvPr/>
            </p:nvSpPr>
            <p:spPr bwMode="auto">
              <a:xfrm>
                <a:off x="292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49" name="Line 429"/>
              <p:cNvSpPr>
                <a:spLocks noChangeShapeType="1"/>
              </p:cNvSpPr>
              <p:nvPr/>
            </p:nvSpPr>
            <p:spPr bwMode="auto">
              <a:xfrm>
                <a:off x="295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0" name="Line 430"/>
              <p:cNvSpPr>
                <a:spLocks noChangeShapeType="1"/>
              </p:cNvSpPr>
              <p:nvPr/>
            </p:nvSpPr>
            <p:spPr bwMode="auto">
              <a:xfrm>
                <a:off x="297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1" name="Line 431"/>
              <p:cNvSpPr>
                <a:spLocks noChangeShapeType="1"/>
              </p:cNvSpPr>
              <p:nvPr/>
            </p:nvSpPr>
            <p:spPr bwMode="auto">
              <a:xfrm>
                <a:off x="300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2" name="Line 432"/>
              <p:cNvSpPr>
                <a:spLocks noChangeShapeType="1"/>
              </p:cNvSpPr>
              <p:nvPr/>
            </p:nvSpPr>
            <p:spPr bwMode="auto">
              <a:xfrm>
                <a:off x="312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3" name="Line 433"/>
              <p:cNvSpPr>
                <a:spLocks noChangeShapeType="1"/>
              </p:cNvSpPr>
              <p:nvPr/>
            </p:nvSpPr>
            <p:spPr bwMode="auto">
              <a:xfrm>
                <a:off x="320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4" name="Line 434"/>
              <p:cNvSpPr>
                <a:spLocks noChangeShapeType="1"/>
              </p:cNvSpPr>
              <p:nvPr/>
            </p:nvSpPr>
            <p:spPr bwMode="auto">
              <a:xfrm>
                <a:off x="324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5" name="Line 435"/>
              <p:cNvSpPr>
                <a:spLocks noChangeShapeType="1"/>
              </p:cNvSpPr>
              <p:nvPr/>
            </p:nvSpPr>
            <p:spPr bwMode="auto">
              <a:xfrm>
                <a:off x="328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6" name="Line 436"/>
              <p:cNvSpPr>
                <a:spLocks noChangeShapeType="1"/>
              </p:cNvSpPr>
              <p:nvPr/>
            </p:nvSpPr>
            <p:spPr bwMode="auto">
              <a:xfrm>
                <a:off x="331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7" name="Line 437"/>
              <p:cNvSpPr>
                <a:spLocks noChangeShapeType="1"/>
              </p:cNvSpPr>
              <p:nvPr/>
            </p:nvSpPr>
            <p:spPr bwMode="auto">
              <a:xfrm>
                <a:off x="333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8" name="Line 438"/>
              <p:cNvSpPr>
                <a:spLocks noChangeShapeType="1"/>
              </p:cNvSpPr>
              <p:nvPr/>
            </p:nvSpPr>
            <p:spPr bwMode="auto">
              <a:xfrm>
                <a:off x="336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59" name="Line 439"/>
              <p:cNvSpPr>
                <a:spLocks noChangeShapeType="1"/>
              </p:cNvSpPr>
              <p:nvPr/>
            </p:nvSpPr>
            <p:spPr bwMode="auto">
              <a:xfrm>
                <a:off x="337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0" name="Line 440"/>
              <p:cNvSpPr>
                <a:spLocks noChangeShapeType="1"/>
              </p:cNvSpPr>
              <p:nvPr/>
            </p:nvSpPr>
            <p:spPr bwMode="auto">
              <a:xfrm>
                <a:off x="351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1" name="Line 441"/>
              <p:cNvSpPr>
                <a:spLocks noChangeShapeType="1"/>
              </p:cNvSpPr>
              <p:nvPr/>
            </p:nvSpPr>
            <p:spPr bwMode="auto">
              <a:xfrm>
                <a:off x="357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2" name="Line 442"/>
              <p:cNvSpPr>
                <a:spLocks noChangeShapeType="1"/>
              </p:cNvSpPr>
              <p:nvPr/>
            </p:nvSpPr>
            <p:spPr bwMode="auto">
              <a:xfrm>
                <a:off x="362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3" name="Line 443"/>
              <p:cNvSpPr>
                <a:spLocks noChangeShapeType="1"/>
              </p:cNvSpPr>
              <p:nvPr/>
            </p:nvSpPr>
            <p:spPr bwMode="auto">
              <a:xfrm>
                <a:off x="366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4" name="Line 444"/>
              <p:cNvSpPr>
                <a:spLocks noChangeShapeType="1"/>
              </p:cNvSpPr>
              <p:nvPr/>
            </p:nvSpPr>
            <p:spPr bwMode="auto">
              <a:xfrm>
                <a:off x="369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5" name="Line 445"/>
              <p:cNvSpPr>
                <a:spLocks noChangeShapeType="1"/>
              </p:cNvSpPr>
              <p:nvPr/>
            </p:nvSpPr>
            <p:spPr bwMode="auto">
              <a:xfrm>
                <a:off x="372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6" name="Line 446"/>
              <p:cNvSpPr>
                <a:spLocks noChangeShapeType="1"/>
              </p:cNvSpPr>
              <p:nvPr/>
            </p:nvSpPr>
            <p:spPr bwMode="auto">
              <a:xfrm>
                <a:off x="374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7" name="Line 447"/>
              <p:cNvSpPr>
                <a:spLocks noChangeShapeType="1"/>
              </p:cNvSpPr>
              <p:nvPr/>
            </p:nvSpPr>
            <p:spPr bwMode="auto">
              <a:xfrm>
                <a:off x="376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8" name="Line 448"/>
              <p:cNvSpPr>
                <a:spLocks noChangeShapeType="1"/>
              </p:cNvSpPr>
              <p:nvPr/>
            </p:nvSpPr>
            <p:spPr bwMode="auto">
              <a:xfrm>
                <a:off x="389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69" name="Line 449"/>
              <p:cNvSpPr>
                <a:spLocks noChangeShapeType="1"/>
              </p:cNvSpPr>
              <p:nvPr/>
            </p:nvSpPr>
            <p:spPr bwMode="auto">
              <a:xfrm>
                <a:off x="396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0" name="Line 450"/>
              <p:cNvSpPr>
                <a:spLocks noChangeShapeType="1"/>
              </p:cNvSpPr>
              <p:nvPr/>
            </p:nvSpPr>
            <p:spPr bwMode="auto">
              <a:xfrm>
                <a:off x="400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1" name="Line 451"/>
              <p:cNvSpPr>
                <a:spLocks noChangeShapeType="1"/>
              </p:cNvSpPr>
              <p:nvPr/>
            </p:nvSpPr>
            <p:spPr bwMode="auto">
              <a:xfrm>
                <a:off x="404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2" name="Line 452"/>
              <p:cNvSpPr>
                <a:spLocks noChangeShapeType="1"/>
              </p:cNvSpPr>
              <p:nvPr/>
            </p:nvSpPr>
            <p:spPr bwMode="auto">
              <a:xfrm>
                <a:off x="408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3" name="Line 453"/>
              <p:cNvSpPr>
                <a:spLocks noChangeShapeType="1"/>
              </p:cNvSpPr>
              <p:nvPr/>
            </p:nvSpPr>
            <p:spPr bwMode="auto">
              <a:xfrm>
                <a:off x="410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4" name="Line 454"/>
              <p:cNvSpPr>
                <a:spLocks noChangeShapeType="1"/>
              </p:cNvSpPr>
              <p:nvPr/>
            </p:nvSpPr>
            <p:spPr bwMode="auto">
              <a:xfrm>
                <a:off x="412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5" name="Line 455"/>
              <p:cNvSpPr>
                <a:spLocks noChangeShapeType="1"/>
              </p:cNvSpPr>
              <p:nvPr/>
            </p:nvSpPr>
            <p:spPr bwMode="auto">
              <a:xfrm>
                <a:off x="414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6" name="Line 456"/>
              <p:cNvSpPr>
                <a:spLocks noChangeShapeType="1"/>
              </p:cNvSpPr>
              <p:nvPr/>
            </p:nvSpPr>
            <p:spPr bwMode="auto">
              <a:xfrm>
                <a:off x="428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7" name="Line 457"/>
              <p:cNvSpPr>
                <a:spLocks noChangeShapeType="1"/>
              </p:cNvSpPr>
              <p:nvPr/>
            </p:nvSpPr>
            <p:spPr bwMode="auto">
              <a:xfrm>
                <a:off x="434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8" name="Line 458"/>
              <p:cNvSpPr>
                <a:spLocks noChangeShapeType="1"/>
              </p:cNvSpPr>
              <p:nvPr/>
            </p:nvSpPr>
            <p:spPr bwMode="auto">
              <a:xfrm>
                <a:off x="439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79" name="Line 459"/>
              <p:cNvSpPr>
                <a:spLocks noChangeShapeType="1"/>
              </p:cNvSpPr>
              <p:nvPr/>
            </p:nvSpPr>
            <p:spPr bwMode="auto">
              <a:xfrm>
                <a:off x="443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0" name="Line 460"/>
              <p:cNvSpPr>
                <a:spLocks noChangeShapeType="1"/>
              </p:cNvSpPr>
              <p:nvPr/>
            </p:nvSpPr>
            <p:spPr bwMode="auto">
              <a:xfrm>
                <a:off x="446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1" name="Line 461"/>
              <p:cNvSpPr>
                <a:spLocks noChangeShapeType="1"/>
              </p:cNvSpPr>
              <p:nvPr/>
            </p:nvSpPr>
            <p:spPr bwMode="auto">
              <a:xfrm>
                <a:off x="448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2" name="Line 462"/>
              <p:cNvSpPr>
                <a:spLocks noChangeShapeType="1"/>
              </p:cNvSpPr>
              <p:nvPr/>
            </p:nvSpPr>
            <p:spPr bwMode="auto">
              <a:xfrm>
                <a:off x="451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3" name="Line 463"/>
              <p:cNvSpPr>
                <a:spLocks noChangeShapeType="1"/>
              </p:cNvSpPr>
              <p:nvPr/>
            </p:nvSpPr>
            <p:spPr bwMode="auto">
              <a:xfrm>
                <a:off x="452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4" name="Line 464"/>
              <p:cNvSpPr>
                <a:spLocks noChangeShapeType="1"/>
              </p:cNvSpPr>
              <p:nvPr/>
            </p:nvSpPr>
            <p:spPr bwMode="auto">
              <a:xfrm>
                <a:off x="466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5" name="Line 465"/>
              <p:cNvSpPr>
                <a:spLocks noChangeShapeType="1"/>
              </p:cNvSpPr>
              <p:nvPr/>
            </p:nvSpPr>
            <p:spPr bwMode="auto">
              <a:xfrm>
                <a:off x="472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6" name="Line 466"/>
              <p:cNvSpPr>
                <a:spLocks noChangeShapeType="1"/>
              </p:cNvSpPr>
              <p:nvPr/>
            </p:nvSpPr>
            <p:spPr bwMode="auto">
              <a:xfrm>
                <a:off x="477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7" name="Line 467"/>
              <p:cNvSpPr>
                <a:spLocks noChangeShapeType="1"/>
              </p:cNvSpPr>
              <p:nvPr/>
            </p:nvSpPr>
            <p:spPr bwMode="auto">
              <a:xfrm>
                <a:off x="481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8" name="Line 468"/>
              <p:cNvSpPr>
                <a:spLocks noChangeShapeType="1"/>
              </p:cNvSpPr>
              <p:nvPr/>
            </p:nvSpPr>
            <p:spPr bwMode="auto">
              <a:xfrm>
                <a:off x="484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89" name="Line 469"/>
              <p:cNvSpPr>
                <a:spLocks noChangeShapeType="1"/>
              </p:cNvSpPr>
              <p:nvPr/>
            </p:nvSpPr>
            <p:spPr bwMode="auto">
              <a:xfrm>
                <a:off x="487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0" name="Line 470"/>
              <p:cNvSpPr>
                <a:spLocks noChangeShapeType="1"/>
              </p:cNvSpPr>
              <p:nvPr/>
            </p:nvSpPr>
            <p:spPr bwMode="auto">
              <a:xfrm>
                <a:off x="488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1" name="Line 471"/>
              <p:cNvSpPr>
                <a:spLocks noChangeShapeType="1"/>
              </p:cNvSpPr>
              <p:nvPr/>
            </p:nvSpPr>
            <p:spPr bwMode="auto">
              <a:xfrm>
                <a:off x="491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2" name="Line 472"/>
              <p:cNvSpPr>
                <a:spLocks noChangeShapeType="1"/>
              </p:cNvSpPr>
              <p:nvPr/>
            </p:nvSpPr>
            <p:spPr bwMode="auto">
              <a:xfrm>
                <a:off x="5048"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3" name="Line 473"/>
              <p:cNvSpPr>
                <a:spLocks noChangeShapeType="1"/>
              </p:cNvSpPr>
              <p:nvPr/>
            </p:nvSpPr>
            <p:spPr bwMode="auto">
              <a:xfrm>
                <a:off x="511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4" name="Line 474"/>
              <p:cNvSpPr>
                <a:spLocks noChangeShapeType="1"/>
              </p:cNvSpPr>
              <p:nvPr/>
            </p:nvSpPr>
            <p:spPr bwMode="auto">
              <a:xfrm>
                <a:off x="516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5" name="Line 475"/>
              <p:cNvSpPr>
                <a:spLocks noChangeShapeType="1"/>
              </p:cNvSpPr>
              <p:nvPr/>
            </p:nvSpPr>
            <p:spPr bwMode="auto">
              <a:xfrm>
                <a:off x="5200"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6" name="Line 476"/>
              <p:cNvSpPr>
                <a:spLocks noChangeShapeType="1"/>
              </p:cNvSpPr>
              <p:nvPr/>
            </p:nvSpPr>
            <p:spPr bwMode="auto">
              <a:xfrm>
                <a:off x="5224"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7" name="Line 477"/>
              <p:cNvSpPr>
                <a:spLocks noChangeShapeType="1"/>
              </p:cNvSpPr>
              <p:nvPr/>
            </p:nvSpPr>
            <p:spPr bwMode="auto">
              <a:xfrm>
                <a:off x="525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8" name="Line 478"/>
              <p:cNvSpPr>
                <a:spLocks noChangeShapeType="1"/>
              </p:cNvSpPr>
              <p:nvPr/>
            </p:nvSpPr>
            <p:spPr bwMode="auto">
              <a:xfrm>
                <a:off x="5272"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599" name="Line 479"/>
              <p:cNvSpPr>
                <a:spLocks noChangeShapeType="1"/>
              </p:cNvSpPr>
              <p:nvPr/>
            </p:nvSpPr>
            <p:spPr bwMode="auto">
              <a:xfrm>
                <a:off x="5296" y="2287"/>
                <a:ext cx="1" cy="24"/>
              </a:xfrm>
              <a:prstGeom prst="line">
                <a:avLst/>
              </a:prstGeom>
              <a:noFill/>
              <a:ln w="9525">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grpSp>
        <p:grpSp>
          <p:nvGrpSpPr>
            <p:cNvPr id="5600" name="Group 480"/>
            <p:cNvGrpSpPr>
              <a:grpSpLocks/>
            </p:cNvGrpSpPr>
            <p:nvPr/>
          </p:nvGrpSpPr>
          <p:grpSpPr bwMode="auto">
            <a:xfrm>
              <a:off x="2240" y="2280"/>
              <a:ext cx="3065" cy="2176"/>
              <a:chOff x="2240" y="2280"/>
              <a:chExt cx="3065" cy="2176"/>
            </a:xfrm>
          </p:grpSpPr>
          <p:sp>
            <p:nvSpPr>
              <p:cNvPr id="5601" name="Line 481"/>
              <p:cNvSpPr>
                <a:spLocks noChangeShapeType="1"/>
              </p:cNvSpPr>
              <p:nvPr/>
            </p:nvSpPr>
            <p:spPr bwMode="auto">
              <a:xfrm rot="10800000" flipH="1">
                <a:off x="2240" y="2280"/>
                <a:ext cx="1" cy="2175"/>
              </a:xfrm>
              <a:prstGeom prst="line">
                <a:avLst/>
              </a:prstGeom>
              <a:noFill/>
              <a:ln w="25400">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602" name="Line 482"/>
              <p:cNvSpPr>
                <a:spLocks noChangeShapeType="1"/>
              </p:cNvSpPr>
              <p:nvPr/>
            </p:nvSpPr>
            <p:spPr bwMode="auto">
              <a:xfrm rot="10800000" flipH="1">
                <a:off x="5304" y="2280"/>
                <a:ext cx="1" cy="2175"/>
              </a:xfrm>
              <a:prstGeom prst="line">
                <a:avLst/>
              </a:prstGeom>
              <a:noFill/>
              <a:ln w="25400">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603" name="Line 483"/>
              <p:cNvSpPr>
                <a:spLocks noChangeShapeType="1"/>
              </p:cNvSpPr>
              <p:nvPr/>
            </p:nvSpPr>
            <p:spPr bwMode="auto">
              <a:xfrm>
                <a:off x="2240" y="4455"/>
                <a:ext cx="3064" cy="1"/>
              </a:xfrm>
              <a:prstGeom prst="line">
                <a:avLst/>
              </a:prstGeom>
              <a:noFill/>
              <a:ln w="25400">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604" name="Line 484"/>
              <p:cNvSpPr>
                <a:spLocks noChangeShapeType="1"/>
              </p:cNvSpPr>
              <p:nvPr/>
            </p:nvSpPr>
            <p:spPr bwMode="auto">
              <a:xfrm>
                <a:off x="2240" y="2280"/>
                <a:ext cx="3064" cy="0"/>
              </a:xfrm>
              <a:prstGeom prst="line">
                <a:avLst/>
              </a:prstGeom>
              <a:noFill/>
              <a:ln w="25400">
                <a:solidFill>
                  <a:srgbClr val="0000D4"/>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5605" name="Oval 485"/>
              <p:cNvSpPr>
                <a:spLocks noChangeArrowheads="1"/>
              </p:cNvSpPr>
              <p:nvPr/>
            </p:nvSpPr>
            <p:spPr bwMode="auto">
              <a:xfrm>
                <a:off x="2424" y="234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06" name="Oval 486"/>
              <p:cNvSpPr>
                <a:spLocks noChangeArrowheads="1"/>
              </p:cNvSpPr>
              <p:nvPr/>
            </p:nvSpPr>
            <p:spPr bwMode="auto">
              <a:xfrm>
                <a:off x="2440" y="23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07" name="Oval 487"/>
              <p:cNvSpPr>
                <a:spLocks noChangeArrowheads="1"/>
              </p:cNvSpPr>
              <p:nvPr/>
            </p:nvSpPr>
            <p:spPr bwMode="auto">
              <a:xfrm>
                <a:off x="2456" y="235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08" name="Oval 488"/>
              <p:cNvSpPr>
                <a:spLocks noChangeArrowheads="1"/>
              </p:cNvSpPr>
              <p:nvPr/>
            </p:nvSpPr>
            <p:spPr bwMode="auto">
              <a:xfrm>
                <a:off x="2472" y="23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09" name="Oval 489"/>
              <p:cNvSpPr>
                <a:spLocks noChangeArrowheads="1"/>
              </p:cNvSpPr>
              <p:nvPr/>
            </p:nvSpPr>
            <p:spPr bwMode="auto">
              <a:xfrm>
                <a:off x="2488" y="235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0" name="Oval 490"/>
              <p:cNvSpPr>
                <a:spLocks noChangeArrowheads="1"/>
              </p:cNvSpPr>
              <p:nvPr/>
            </p:nvSpPr>
            <p:spPr bwMode="auto">
              <a:xfrm>
                <a:off x="2504" y="23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1" name="Oval 491"/>
              <p:cNvSpPr>
                <a:spLocks noChangeArrowheads="1"/>
              </p:cNvSpPr>
              <p:nvPr/>
            </p:nvSpPr>
            <p:spPr bwMode="auto">
              <a:xfrm>
                <a:off x="2512" y="23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2" name="Oval 492"/>
              <p:cNvSpPr>
                <a:spLocks noChangeArrowheads="1"/>
              </p:cNvSpPr>
              <p:nvPr/>
            </p:nvSpPr>
            <p:spPr bwMode="auto">
              <a:xfrm>
                <a:off x="2528" y="23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3" name="Oval 493"/>
              <p:cNvSpPr>
                <a:spLocks noChangeArrowheads="1"/>
              </p:cNvSpPr>
              <p:nvPr/>
            </p:nvSpPr>
            <p:spPr bwMode="auto">
              <a:xfrm>
                <a:off x="2544" y="23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4" name="Oval 494"/>
              <p:cNvSpPr>
                <a:spLocks noChangeArrowheads="1"/>
              </p:cNvSpPr>
              <p:nvPr/>
            </p:nvSpPr>
            <p:spPr bwMode="auto">
              <a:xfrm>
                <a:off x="2552" y="237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5" name="Oval 495"/>
              <p:cNvSpPr>
                <a:spLocks noChangeArrowheads="1"/>
              </p:cNvSpPr>
              <p:nvPr/>
            </p:nvSpPr>
            <p:spPr bwMode="auto">
              <a:xfrm>
                <a:off x="2568" y="237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6" name="Oval 496"/>
              <p:cNvSpPr>
                <a:spLocks noChangeArrowheads="1"/>
              </p:cNvSpPr>
              <p:nvPr/>
            </p:nvSpPr>
            <p:spPr bwMode="auto">
              <a:xfrm>
                <a:off x="2576" y="237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7" name="Oval 497"/>
              <p:cNvSpPr>
                <a:spLocks noChangeArrowheads="1"/>
              </p:cNvSpPr>
              <p:nvPr/>
            </p:nvSpPr>
            <p:spPr bwMode="auto">
              <a:xfrm>
                <a:off x="2592" y="237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8" name="Oval 498"/>
              <p:cNvSpPr>
                <a:spLocks noChangeArrowheads="1"/>
              </p:cNvSpPr>
              <p:nvPr/>
            </p:nvSpPr>
            <p:spPr bwMode="auto">
              <a:xfrm>
                <a:off x="2600" y="238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19" name="Oval 499"/>
              <p:cNvSpPr>
                <a:spLocks noChangeArrowheads="1"/>
              </p:cNvSpPr>
              <p:nvPr/>
            </p:nvSpPr>
            <p:spPr bwMode="auto">
              <a:xfrm>
                <a:off x="2616" y="239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0" name="Oval 500"/>
              <p:cNvSpPr>
                <a:spLocks noChangeArrowheads="1"/>
              </p:cNvSpPr>
              <p:nvPr/>
            </p:nvSpPr>
            <p:spPr bwMode="auto">
              <a:xfrm>
                <a:off x="2632" y="239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1" name="Oval 501"/>
              <p:cNvSpPr>
                <a:spLocks noChangeArrowheads="1"/>
              </p:cNvSpPr>
              <p:nvPr/>
            </p:nvSpPr>
            <p:spPr bwMode="auto">
              <a:xfrm>
                <a:off x="2640" y="239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2" name="Oval 502"/>
              <p:cNvSpPr>
                <a:spLocks noChangeArrowheads="1"/>
              </p:cNvSpPr>
              <p:nvPr/>
            </p:nvSpPr>
            <p:spPr bwMode="auto">
              <a:xfrm>
                <a:off x="2656" y="239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3" name="Oval 503"/>
              <p:cNvSpPr>
                <a:spLocks noChangeArrowheads="1"/>
              </p:cNvSpPr>
              <p:nvPr/>
            </p:nvSpPr>
            <p:spPr bwMode="auto">
              <a:xfrm>
                <a:off x="2664" y="240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4" name="Oval 504"/>
              <p:cNvSpPr>
                <a:spLocks noChangeArrowheads="1"/>
              </p:cNvSpPr>
              <p:nvPr/>
            </p:nvSpPr>
            <p:spPr bwMode="auto">
              <a:xfrm>
                <a:off x="2680" y="240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5" name="Oval 505"/>
              <p:cNvSpPr>
                <a:spLocks noChangeArrowheads="1"/>
              </p:cNvSpPr>
              <p:nvPr/>
            </p:nvSpPr>
            <p:spPr bwMode="auto">
              <a:xfrm>
                <a:off x="2688" y="241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6" name="Oval 506"/>
              <p:cNvSpPr>
                <a:spLocks noChangeArrowheads="1"/>
              </p:cNvSpPr>
              <p:nvPr/>
            </p:nvSpPr>
            <p:spPr bwMode="auto">
              <a:xfrm>
                <a:off x="2704" y="242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7" name="Oval 507"/>
              <p:cNvSpPr>
                <a:spLocks noChangeArrowheads="1"/>
              </p:cNvSpPr>
              <p:nvPr/>
            </p:nvSpPr>
            <p:spPr bwMode="auto">
              <a:xfrm>
                <a:off x="2720" y="243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8" name="Oval 508"/>
              <p:cNvSpPr>
                <a:spLocks noChangeArrowheads="1"/>
              </p:cNvSpPr>
              <p:nvPr/>
            </p:nvSpPr>
            <p:spPr bwMode="auto">
              <a:xfrm>
                <a:off x="2728" y="243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29" name="Oval 509"/>
              <p:cNvSpPr>
                <a:spLocks noChangeArrowheads="1"/>
              </p:cNvSpPr>
              <p:nvPr/>
            </p:nvSpPr>
            <p:spPr bwMode="auto">
              <a:xfrm>
                <a:off x="2744" y="243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0" name="Oval 510"/>
              <p:cNvSpPr>
                <a:spLocks noChangeArrowheads="1"/>
              </p:cNvSpPr>
              <p:nvPr/>
            </p:nvSpPr>
            <p:spPr bwMode="auto">
              <a:xfrm>
                <a:off x="2752" y="244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1" name="Oval 511"/>
              <p:cNvSpPr>
                <a:spLocks noChangeArrowheads="1"/>
              </p:cNvSpPr>
              <p:nvPr/>
            </p:nvSpPr>
            <p:spPr bwMode="auto">
              <a:xfrm>
                <a:off x="2768" y="245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2" name="Oval 512"/>
              <p:cNvSpPr>
                <a:spLocks noChangeArrowheads="1"/>
              </p:cNvSpPr>
              <p:nvPr/>
            </p:nvSpPr>
            <p:spPr bwMode="auto">
              <a:xfrm>
                <a:off x="2776" y="246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3" name="Oval 513"/>
              <p:cNvSpPr>
                <a:spLocks noChangeArrowheads="1"/>
              </p:cNvSpPr>
              <p:nvPr/>
            </p:nvSpPr>
            <p:spPr bwMode="auto">
              <a:xfrm>
                <a:off x="2792" y="247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4" name="Oval 514"/>
              <p:cNvSpPr>
                <a:spLocks noChangeArrowheads="1"/>
              </p:cNvSpPr>
              <p:nvPr/>
            </p:nvSpPr>
            <p:spPr bwMode="auto">
              <a:xfrm>
                <a:off x="2800" y="247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5" name="Oval 515"/>
              <p:cNvSpPr>
                <a:spLocks noChangeArrowheads="1"/>
              </p:cNvSpPr>
              <p:nvPr/>
            </p:nvSpPr>
            <p:spPr bwMode="auto">
              <a:xfrm>
                <a:off x="2816" y="248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6" name="Oval 516"/>
              <p:cNvSpPr>
                <a:spLocks noChangeArrowheads="1"/>
              </p:cNvSpPr>
              <p:nvPr/>
            </p:nvSpPr>
            <p:spPr bwMode="auto">
              <a:xfrm>
                <a:off x="2832" y="249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7" name="Oval 517"/>
              <p:cNvSpPr>
                <a:spLocks noChangeArrowheads="1"/>
              </p:cNvSpPr>
              <p:nvPr/>
            </p:nvSpPr>
            <p:spPr bwMode="auto">
              <a:xfrm>
                <a:off x="2840" y="249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8" name="Oval 518"/>
              <p:cNvSpPr>
                <a:spLocks noChangeArrowheads="1"/>
              </p:cNvSpPr>
              <p:nvPr/>
            </p:nvSpPr>
            <p:spPr bwMode="auto">
              <a:xfrm>
                <a:off x="2856" y="250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39" name="Oval 519"/>
              <p:cNvSpPr>
                <a:spLocks noChangeArrowheads="1"/>
              </p:cNvSpPr>
              <p:nvPr/>
            </p:nvSpPr>
            <p:spPr bwMode="auto">
              <a:xfrm>
                <a:off x="2864" y="251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0" name="Oval 520"/>
              <p:cNvSpPr>
                <a:spLocks noChangeArrowheads="1"/>
              </p:cNvSpPr>
              <p:nvPr/>
            </p:nvSpPr>
            <p:spPr bwMode="auto">
              <a:xfrm>
                <a:off x="2880" y="251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1" name="Oval 521"/>
              <p:cNvSpPr>
                <a:spLocks noChangeArrowheads="1"/>
              </p:cNvSpPr>
              <p:nvPr/>
            </p:nvSpPr>
            <p:spPr bwMode="auto">
              <a:xfrm>
                <a:off x="2888" y="252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2" name="Oval 522"/>
              <p:cNvSpPr>
                <a:spLocks noChangeArrowheads="1"/>
              </p:cNvSpPr>
              <p:nvPr/>
            </p:nvSpPr>
            <p:spPr bwMode="auto">
              <a:xfrm>
                <a:off x="2904" y="253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3" name="Oval 523"/>
              <p:cNvSpPr>
                <a:spLocks noChangeArrowheads="1"/>
              </p:cNvSpPr>
              <p:nvPr/>
            </p:nvSpPr>
            <p:spPr bwMode="auto">
              <a:xfrm>
                <a:off x="2920" y="254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4" name="Oval 524"/>
              <p:cNvSpPr>
                <a:spLocks noChangeArrowheads="1"/>
              </p:cNvSpPr>
              <p:nvPr/>
            </p:nvSpPr>
            <p:spPr bwMode="auto">
              <a:xfrm>
                <a:off x="2928" y="255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5" name="Oval 525"/>
              <p:cNvSpPr>
                <a:spLocks noChangeArrowheads="1"/>
              </p:cNvSpPr>
              <p:nvPr/>
            </p:nvSpPr>
            <p:spPr bwMode="auto">
              <a:xfrm>
                <a:off x="2944" y="255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6" name="Oval 526"/>
              <p:cNvSpPr>
                <a:spLocks noChangeArrowheads="1"/>
              </p:cNvSpPr>
              <p:nvPr/>
            </p:nvSpPr>
            <p:spPr bwMode="auto">
              <a:xfrm>
                <a:off x="2952" y="25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7" name="Oval 527"/>
              <p:cNvSpPr>
                <a:spLocks noChangeArrowheads="1"/>
              </p:cNvSpPr>
              <p:nvPr/>
            </p:nvSpPr>
            <p:spPr bwMode="auto">
              <a:xfrm>
                <a:off x="2968" y="257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8" name="Oval 528"/>
              <p:cNvSpPr>
                <a:spLocks noChangeArrowheads="1"/>
              </p:cNvSpPr>
              <p:nvPr/>
            </p:nvSpPr>
            <p:spPr bwMode="auto">
              <a:xfrm>
                <a:off x="2976" y="258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49" name="Oval 529"/>
              <p:cNvSpPr>
                <a:spLocks noChangeArrowheads="1"/>
              </p:cNvSpPr>
              <p:nvPr/>
            </p:nvSpPr>
            <p:spPr bwMode="auto">
              <a:xfrm>
                <a:off x="2992" y="259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0" name="Oval 530"/>
              <p:cNvSpPr>
                <a:spLocks noChangeArrowheads="1"/>
              </p:cNvSpPr>
              <p:nvPr/>
            </p:nvSpPr>
            <p:spPr bwMode="auto">
              <a:xfrm>
                <a:off x="3008" y="259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1" name="Oval 531"/>
              <p:cNvSpPr>
                <a:spLocks noChangeArrowheads="1"/>
              </p:cNvSpPr>
              <p:nvPr/>
            </p:nvSpPr>
            <p:spPr bwMode="auto">
              <a:xfrm>
                <a:off x="3016" y="261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2" name="Oval 532"/>
              <p:cNvSpPr>
                <a:spLocks noChangeArrowheads="1"/>
              </p:cNvSpPr>
              <p:nvPr/>
            </p:nvSpPr>
            <p:spPr bwMode="auto">
              <a:xfrm>
                <a:off x="3032" y="262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3" name="Oval 533"/>
              <p:cNvSpPr>
                <a:spLocks noChangeArrowheads="1"/>
              </p:cNvSpPr>
              <p:nvPr/>
            </p:nvSpPr>
            <p:spPr bwMode="auto">
              <a:xfrm>
                <a:off x="3040" y="263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4" name="Oval 534"/>
              <p:cNvSpPr>
                <a:spLocks noChangeArrowheads="1"/>
              </p:cNvSpPr>
              <p:nvPr/>
            </p:nvSpPr>
            <p:spPr bwMode="auto">
              <a:xfrm>
                <a:off x="3056" y="264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5" name="Oval 535"/>
              <p:cNvSpPr>
                <a:spLocks noChangeArrowheads="1"/>
              </p:cNvSpPr>
              <p:nvPr/>
            </p:nvSpPr>
            <p:spPr bwMode="auto">
              <a:xfrm>
                <a:off x="3064" y="265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6" name="Oval 536"/>
              <p:cNvSpPr>
                <a:spLocks noChangeArrowheads="1"/>
              </p:cNvSpPr>
              <p:nvPr/>
            </p:nvSpPr>
            <p:spPr bwMode="auto">
              <a:xfrm>
                <a:off x="3080" y="266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7" name="Oval 537"/>
              <p:cNvSpPr>
                <a:spLocks noChangeArrowheads="1"/>
              </p:cNvSpPr>
              <p:nvPr/>
            </p:nvSpPr>
            <p:spPr bwMode="auto">
              <a:xfrm>
                <a:off x="3096" y="267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8" name="Oval 538"/>
              <p:cNvSpPr>
                <a:spLocks noChangeArrowheads="1"/>
              </p:cNvSpPr>
              <p:nvPr/>
            </p:nvSpPr>
            <p:spPr bwMode="auto">
              <a:xfrm>
                <a:off x="3104" y="268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59" name="Oval 539"/>
              <p:cNvSpPr>
                <a:spLocks noChangeArrowheads="1"/>
              </p:cNvSpPr>
              <p:nvPr/>
            </p:nvSpPr>
            <p:spPr bwMode="auto">
              <a:xfrm>
                <a:off x="3120" y="269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0" name="Oval 540"/>
              <p:cNvSpPr>
                <a:spLocks noChangeArrowheads="1"/>
              </p:cNvSpPr>
              <p:nvPr/>
            </p:nvSpPr>
            <p:spPr bwMode="auto">
              <a:xfrm>
                <a:off x="3128" y="271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1" name="Oval 541"/>
              <p:cNvSpPr>
                <a:spLocks noChangeArrowheads="1"/>
              </p:cNvSpPr>
              <p:nvPr/>
            </p:nvSpPr>
            <p:spPr bwMode="auto">
              <a:xfrm>
                <a:off x="3144" y="271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2" name="Oval 542"/>
              <p:cNvSpPr>
                <a:spLocks noChangeArrowheads="1"/>
              </p:cNvSpPr>
              <p:nvPr/>
            </p:nvSpPr>
            <p:spPr bwMode="auto">
              <a:xfrm>
                <a:off x="3152" y="272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3" name="Oval 543"/>
              <p:cNvSpPr>
                <a:spLocks noChangeArrowheads="1"/>
              </p:cNvSpPr>
              <p:nvPr/>
            </p:nvSpPr>
            <p:spPr bwMode="auto">
              <a:xfrm>
                <a:off x="3168" y="274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4" name="Oval 544"/>
              <p:cNvSpPr>
                <a:spLocks noChangeArrowheads="1"/>
              </p:cNvSpPr>
              <p:nvPr/>
            </p:nvSpPr>
            <p:spPr bwMode="auto">
              <a:xfrm>
                <a:off x="3184" y="275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5" name="Oval 545"/>
              <p:cNvSpPr>
                <a:spLocks noChangeArrowheads="1"/>
              </p:cNvSpPr>
              <p:nvPr/>
            </p:nvSpPr>
            <p:spPr bwMode="auto">
              <a:xfrm>
                <a:off x="3192" y="27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6" name="Oval 546"/>
              <p:cNvSpPr>
                <a:spLocks noChangeArrowheads="1"/>
              </p:cNvSpPr>
              <p:nvPr/>
            </p:nvSpPr>
            <p:spPr bwMode="auto">
              <a:xfrm>
                <a:off x="3208" y="277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7" name="Oval 547"/>
              <p:cNvSpPr>
                <a:spLocks noChangeArrowheads="1"/>
              </p:cNvSpPr>
              <p:nvPr/>
            </p:nvSpPr>
            <p:spPr bwMode="auto">
              <a:xfrm>
                <a:off x="3208" y="27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8" name="Oval 548"/>
              <p:cNvSpPr>
                <a:spLocks noChangeArrowheads="1"/>
              </p:cNvSpPr>
              <p:nvPr/>
            </p:nvSpPr>
            <p:spPr bwMode="auto">
              <a:xfrm>
                <a:off x="3232" y="279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69" name="Oval 549"/>
              <p:cNvSpPr>
                <a:spLocks noChangeArrowheads="1"/>
              </p:cNvSpPr>
              <p:nvPr/>
            </p:nvSpPr>
            <p:spPr bwMode="auto">
              <a:xfrm>
                <a:off x="3256" y="282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0" name="Oval 550"/>
              <p:cNvSpPr>
                <a:spLocks noChangeArrowheads="1"/>
              </p:cNvSpPr>
              <p:nvPr/>
            </p:nvSpPr>
            <p:spPr bwMode="auto">
              <a:xfrm>
                <a:off x="3280" y="284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1" name="Oval 551"/>
              <p:cNvSpPr>
                <a:spLocks noChangeArrowheads="1"/>
              </p:cNvSpPr>
              <p:nvPr/>
            </p:nvSpPr>
            <p:spPr bwMode="auto">
              <a:xfrm>
                <a:off x="3296" y="287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2" name="Oval 552"/>
              <p:cNvSpPr>
                <a:spLocks noChangeArrowheads="1"/>
              </p:cNvSpPr>
              <p:nvPr/>
            </p:nvSpPr>
            <p:spPr bwMode="auto">
              <a:xfrm>
                <a:off x="3312" y="289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3" name="Oval 553"/>
              <p:cNvSpPr>
                <a:spLocks noChangeArrowheads="1"/>
              </p:cNvSpPr>
              <p:nvPr/>
            </p:nvSpPr>
            <p:spPr bwMode="auto">
              <a:xfrm>
                <a:off x="3328" y="291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4" name="Oval 554"/>
              <p:cNvSpPr>
                <a:spLocks noChangeArrowheads="1"/>
              </p:cNvSpPr>
              <p:nvPr/>
            </p:nvSpPr>
            <p:spPr bwMode="auto">
              <a:xfrm>
                <a:off x="3344" y="292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5" name="Oval 555"/>
              <p:cNvSpPr>
                <a:spLocks noChangeArrowheads="1"/>
              </p:cNvSpPr>
              <p:nvPr/>
            </p:nvSpPr>
            <p:spPr bwMode="auto">
              <a:xfrm>
                <a:off x="3360" y="293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6" name="Oval 556"/>
              <p:cNvSpPr>
                <a:spLocks noChangeArrowheads="1"/>
              </p:cNvSpPr>
              <p:nvPr/>
            </p:nvSpPr>
            <p:spPr bwMode="auto">
              <a:xfrm>
                <a:off x="3368" y="295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7" name="Oval 557"/>
              <p:cNvSpPr>
                <a:spLocks noChangeArrowheads="1"/>
              </p:cNvSpPr>
              <p:nvPr/>
            </p:nvSpPr>
            <p:spPr bwMode="auto">
              <a:xfrm>
                <a:off x="3384" y="29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8" name="Oval 558"/>
              <p:cNvSpPr>
                <a:spLocks noChangeArrowheads="1"/>
              </p:cNvSpPr>
              <p:nvPr/>
            </p:nvSpPr>
            <p:spPr bwMode="auto">
              <a:xfrm>
                <a:off x="3392" y="298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79" name="Oval 559"/>
              <p:cNvSpPr>
                <a:spLocks noChangeArrowheads="1"/>
              </p:cNvSpPr>
              <p:nvPr/>
            </p:nvSpPr>
            <p:spPr bwMode="auto">
              <a:xfrm>
                <a:off x="3400" y="299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0" name="Oval 560"/>
              <p:cNvSpPr>
                <a:spLocks noChangeArrowheads="1"/>
              </p:cNvSpPr>
              <p:nvPr/>
            </p:nvSpPr>
            <p:spPr bwMode="auto">
              <a:xfrm>
                <a:off x="3408" y="299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1" name="Oval 561"/>
              <p:cNvSpPr>
                <a:spLocks noChangeArrowheads="1"/>
              </p:cNvSpPr>
              <p:nvPr/>
            </p:nvSpPr>
            <p:spPr bwMode="auto">
              <a:xfrm>
                <a:off x="3416" y="300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2" name="Oval 562"/>
              <p:cNvSpPr>
                <a:spLocks noChangeArrowheads="1"/>
              </p:cNvSpPr>
              <p:nvPr/>
            </p:nvSpPr>
            <p:spPr bwMode="auto">
              <a:xfrm>
                <a:off x="3424" y="301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3" name="Oval 563"/>
              <p:cNvSpPr>
                <a:spLocks noChangeArrowheads="1"/>
              </p:cNvSpPr>
              <p:nvPr/>
            </p:nvSpPr>
            <p:spPr bwMode="auto">
              <a:xfrm>
                <a:off x="3432" y="303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4" name="Oval 564"/>
              <p:cNvSpPr>
                <a:spLocks noChangeArrowheads="1"/>
              </p:cNvSpPr>
              <p:nvPr/>
            </p:nvSpPr>
            <p:spPr bwMode="auto">
              <a:xfrm>
                <a:off x="3440" y="303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5" name="Oval 565"/>
              <p:cNvSpPr>
                <a:spLocks noChangeArrowheads="1"/>
              </p:cNvSpPr>
              <p:nvPr/>
            </p:nvSpPr>
            <p:spPr bwMode="auto">
              <a:xfrm>
                <a:off x="3448" y="304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6" name="Oval 566"/>
              <p:cNvSpPr>
                <a:spLocks noChangeArrowheads="1"/>
              </p:cNvSpPr>
              <p:nvPr/>
            </p:nvSpPr>
            <p:spPr bwMode="auto">
              <a:xfrm>
                <a:off x="3456" y="305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7" name="Oval 567"/>
              <p:cNvSpPr>
                <a:spLocks noChangeArrowheads="1"/>
              </p:cNvSpPr>
              <p:nvPr/>
            </p:nvSpPr>
            <p:spPr bwMode="auto">
              <a:xfrm>
                <a:off x="3464" y="306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8" name="Oval 568"/>
              <p:cNvSpPr>
                <a:spLocks noChangeArrowheads="1"/>
              </p:cNvSpPr>
              <p:nvPr/>
            </p:nvSpPr>
            <p:spPr bwMode="auto">
              <a:xfrm>
                <a:off x="3472" y="307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89" name="Oval 569"/>
              <p:cNvSpPr>
                <a:spLocks noChangeArrowheads="1"/>
              </p:cNvSpPr>
              <p:nvPr/>
            </p:nvSpPr>
            <p:spPr bwMode="auto">
              <a:xfrm>
                <a:off x="3472" y="307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0" name="Oval 570"/>
              <p:cNvSpPr>
                <a:spLocks noChangeArrowheads="1"/>
              </p:cNvSpPr>
              <p:nvPr/>
            </p:nvSpPr>
            <p:spPr bwMode="auto">
              <a:xfrm>
                <a:off x="3480" y="307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1" name="Oval 571"/>
              <p:cNvSpPr>
                <a:spLocks noChangeArrowheads="1"/>
              </p:cNvSpPr>
              <p:nvPr/>
            </p:nvSpPr>
            <p:spPr bwMode="auto">
              <a:xfrm>
                <a:off x="3488" y="308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2" name="Oval 572"/>
              <p:cNvSpPr>
                <a:spLocks noChangeArrowheads="1"/>
              </p:cNvSpPr>
              <p:nvPr/>
            </p:nvSpPr>
            <p:spPr bwMode="auto">
              <a:xfrm>
                <a:off x="3496" y="308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3" name="Oval 573"/>
              <p:cNvSpPr>
                <a:spLocks noChangeArrowheads="1"/>
              </p:cNvSpPr>
              <p:nvPr/>
            </p:nvSpPr>
            <p:spPr bwMode="auto">
              <a:xfrm>
                <a:off x="3496" y="309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4" name="Oval 574"/>
              <p:cNvSpPr>
                <a:spLocks noChangeArrowheads="1"/>
              </p:cNvSpPr>
              <p:nvPr/>
            </p:nvSpPr>
            <p:spPr bwMode="auto">
              <a:xfrm>
                <a:off x="3504" y="310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5" name="Oval 575"/>
              <p:cNvSpPr>
                <a:spLocks noChangeArrowheads="1"/>
              </p:cNvSpPr>
              <p:nvPr/>
            </p:nvSpPr>
            <p:spPr bwMode="auto">
              <a:xfrm>
                <a:off x="3512" y="310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6" name="Oval 576"/>
              <p:cNvSpPr>
                <a:spLocks noChangeArrowheads="1"/>
              </p:cNvSpPr>
              <p:nvPr/>
            </p:nvSpPr>
            <p:spPr bwMode="auto">
              <a:xfrm>
                <a:off x="3512" y="311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7" name="Oval 577"/>
              <p:cNvSpPr>
                <a:spLocks noChangeArrowheads="1"/>
              </p:cNvSpPr>
              <p:nvPr/>
            </p:nvSpPr>
            <p:spPr bwMode="auto">
              <a:xfrm>
                <a:off x="3520" y="311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8" name="Oval 578"/>
              <p:cNvSpPr>
                <a:spLocks noChangeArrowheads="1"/>
              </p:cNvSpPr>
              <p:nvPr/>
            </p:nvSpPr>
            <p:spPr bwMode="auto">
              <a:xfrm>
                <a:off x="3512" y="312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699" name="Oval 579"/>
              <p:cNvSpPr>
                <a:spLocks noChangeArrowheads="1"/>
              </p:cNvSpPr>
              <p:nvPr/>
            </p:nvSpPr>
            <p:spPr bwMode="auto">
              <a:xfrm>
                <a:off x="3520" y="314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0" name="Oval 580"/>
              <p:cNvSpPr>
                <a:spLocks noChangeArrowheads="1"/>
              </p:cNvSpPr>
              <p:nvPr/>
            </p:nvSpPr>
            <p:spPr bwMode="auto">
              <a:xfrm>
                <a:off x="3528" y="315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1" name="Oval 581"/>
              <p:cNvSpPr>
                <a:spLocks noChangeArrowheads="1"/>
              </p:cNvSpPr>
              <p:nvPr/>
            </p:nvSpPr>
            <p:spPr bwMode="auto">
              <a:xfrm>
                <a:off x="3536" y="31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2" name="Oval 582"/>
              <p:cNvSpPr>
                <a:spLocks noChangeArrowheads="1"/>
              </p:cNvSpPr>
              <p:nvPr/>
            </p:nvSpPr>
            <p:spPr bwMode="auto">
              <a:xfrm>
                <a:off x="3544" y="317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3" name="Oval 583"/>
              <p:cNvSpPr>
                <a:spLocks noChangeArrowheads="1"/>
              </p:cNvSpPr>
              <p:nvPr/>
            </p:nvSpPr>
            <p:spPr bwMode="auto">
              <a:xfrm>
                <a:off x="3552" y="316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4" name="Oval 584"/>
              <p:cNvSpPr>
                <a:spLocks noChangeArrowheads="1"/>
              </p:cNvSpPr>
              <p:nvPr/>
            </p:nvSpPr>
            <p:spPr bwMode="auto">
              <a:xfrm>
                <a:off x="3560" y="317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5" name="Oval 585"/>
              <p:cNvSpPr>
                <a:spLocks noChangeArrowheads="1"/>
              </p:cNvSpPr>
              <p:nvPr/>
            </p:nvSpPr>
            <p:spPr bwMode="auto">
              <a:xfrm>
                <a:off x="3568" y="318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6" name="Oval 586"/>
              <p:cNvSpPr>
                <a:spLocks noChangeArrowheads="1"/>
              </p:cNvSpPr>
              <p:nvPr/>
            </p:nvSpPr>
            <p:spPr bwMode="auto">
              <a:xfrm>
                <a:off x="3576" y="319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7" name="Oval 587"/>
              <p:cNvSpPr>
                <a:spLocks noChangeArrowheads="1"/>
              </p:cNvSpPr>
              <p:nvPr/>
            </p:nvSpPr>
            <p:spPr bwMode="auto">
              <a:xfrm>
                <a:off x="3584" y="319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8" name="Oval 588"/>
              <p:cNvSpPr>
                <a:spLocks noChangeArrowheads="1"/>
              </p:cNvSpPr>
              <p:nvPr/>
            </p:nvSpPr>
            <p:spPr bwMode="auto">
              <a:xfrm>
                <a:off x="3592" y="320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09" name="Oval 589"/>
              <p:cNvSpPr>
                <a:spLocks noChangeArrowheads="1"/>
              </p:cNvSpPr>
              <p:nvPr/>
            </p:nvSpPr>
            <p:spPr bwMode="auto">
              <a:xfrm>
                <a:off x="3592" y="322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0" name="Oval 590"/>
              <p:cNvSpPr>
                <a:spLocks noChangeArrowheads="1"/>
              </p:cNvSpPr>
              <p:nvPr/>
            </p:nvSpPr>
            <p:spPr bwMode="auto">
              <a:xfrm>
                <a:off x="3600" y="322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1" name="Oval 591"/>
              <p:cNvSpPr>
                <a:spLocks noChangeArrowheads="1"/>
              </p:cNvSpPr>
              <p:nvPr/>
            </p:nvSpPr>
            <p:spPr bwMode="auto">
              <a:xfrm>
                <a:off x="3608" y="323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2" name="Oval 592"/>
              <p:cNvSpPr>
                <a:spLocks noChangeArrowheads="1"/>
              </p:cNvSpPr>
              <p:nvPr/>
            </p:nvSpPr>
            <p:spPr bwMode="auto">
              <a:xfrm>
                <a:off x="3608" y="323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3" name="Oval 593"/>
              <p:cNvSpPr>
                <a:spLocks noChangeArrowheads="1"/>
              </p:cNvSpPr>
              <p:nvPr/>
            </p:nvSpPr>
            <p:spPr bwMode="auto">
              <a:xfrm>
                <a:off x="3616" y="324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4" name="Oval 594"/>
              <p:cNvSpPr>
                <a:spLocks noChangeArrowheads="1"/>
              </p:cNvSpPr>
              <p:nvPr/>
            </p:nvSpPr>
            <p:spPr bwMode="auto">
              <a:xfrm>
                <a:off x="3624" y="3271"/>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5" name="Oval 595"/>
              <p:cNvSpPr>
                <a:spLocks noChangeArrowheads="1"/>
              </p:cNvSpPr>
              <p:nvPr/>
            </p:nvSpPr>
            <p:spPr bwMode="auto">
              <a:xfrm>
                <a:off x="3632" y="327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6" name="Oval 596"/>
              <p:cNvSpPr>
                <a:spLocks noChangeArrowheads="1"/>
              </p:cNvSpPr>
              <p:nvPr/>
            </p:nvSpPr>
            <p:spPr bwMode="auto">
              <a:xfrm>
                <a:off x="3640" y="328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7" name="Oval 597"/>
              <p:cNvSpPr>
                <a:spLocks noChangeArrowheads="1"/>
              </p:cNvSpPr>
              <p:nvPr/>
            </p:nvSpPr>
            <p:spPr bwMode="auto">
              <a:xfrm>
                <a:off x="3640" y="327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8" name="Oval 598"/>
              <p:cNvSpPr>
                <a:spLocks noChangeArrowheads="1"/>
              </p:cNvSpPr>
              <p:nvPr/>
            </p:nvSpPr>
            <p:spPr bwMode="auto">
              <a:xfrm>
                <a:off x="3648" y="327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19" name="Oval 599"/>
              <p:cNvSpPr>
                <a:spLocks noChangeArrowheads="1"/>
              </p:cNvSpPr>
              <p:nvPr/>
            </p:nvSpPr>
            <p:spPr bwMode="auto">
              <a:xfrm>
                <a:off x="3648" y="328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20" name="Oval 600"/>
              <p:cNvSpPr>
                <a:spLocks noChangeArrowheads="1"/>
              </p:cNvSpPr>
              <p:nvPr/>
            </p:nvSpPr>
            <p:spPr bwMode="auto">
              <a:xfrm>
                <a:off x="3656" y="328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21" name="Oval 601"/>
              <p:cNvSpPr>
                <a:spLocks noChangeArrowheads="1"/>
              </p:cNvSpPr>
              <p:nvPr/>
            </p:nvSpPr>
            <p:spPr bwMode="auto">
              <a:xfrm>
                <a:off x="3656" y="329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22" name="Oval 602"/>
              <p:cNvSpPr>
                <a:spLocks noChangeArrowheads="1"/>
              </p:cNvSpPr>
              <p:nvPr/>
            </p:nvSpPr>
            <p:spPr bwMode="auto">
              <a:xfrm>
                <a:off x="3664" y="3303"/>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23" name="Oval 603"/>
              <p:cNvSpPr>
                <a:spLocks noChangeArrowheads="1"/>
              </p:cNvSpPr>
              <p:nvPr/>
            </p:nvSpPr>
            <p:spPr bwMode="auto">
              <a:xfrm>
                <a:off x="3672" y="3319"/>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24" name="Oval 604"/>
              <p:cNvSpPr>
                <a:spLocks noChangeArrowheads="1"/>
              </p:cNvSpPr>
              <p:nvPr/>
            </p:nvSpPr>
            <p:spPr bwMode="auto">
              <a:xfrm>
                <a:off x="3680" y="3327"/>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25" name="Oval 605"/>
              <p:cNvSpPr>
                <a:spLocks noChangeArrowheads="1"/>
              </p:cNvSpPr>
              <p:nvPr/>
            </p:nvSpPr>
            <p:spPr bwMode="auto">
              <a:xfrm>
                <a:off x="3688" y="3335"/>
                <a:ext cx="56" cy="56"/>
              </a:xfrm>
              <a:prstGeom prst="ellipse">
                <a:avLst/>
              </a:prstGeom>
              <a:noFill/>
              <a:ln w="9525">
                <a:solidFill>
                  <a:srgbClr val="DD080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26" name="Oval 606"/>
              <p:cNvSpPr>
                <a:spLocks noChangeArrowheads="1"/>
              </p:cNvSpPr>
              <p:nvPr/>
            </p:nvSpPr>
            <p:spPr bwMode="auto">
              <a:xfrm>
                <a:off x="3536" y="312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27" name="Oval 607"/>
              <p:cNvSpPr>
                <a:spLocks noChangeArrowheads="1"/>
              </p:cNvSpPr>
              <p:nvPr/>
            </p:nvSpPr>
            <p:spPr bwMode="auto">
              <a:xfrm>
                <a:off x="3552" y="319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28" name="Oval 608"/>
              <p:cNvSpPr>
                <a:spLocks noChangeArrowheads="1"/>
              </p:cNvSpPr>
              <p:nvPr/>
            </p:nvSpPr>
            <p:spPr bwMode="auto">
              <a:xfrm>
                <a:off x="3568" y="317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29" name="Oval 609"/>
              <p:cNvSpPr>
                <a:spLocks noChangeArrowheads="1"/>
              </p:cNvSpPr>
              <p:nvPr/>
            </p:nvSpPr>
            <p:spPr bwMode="auto">
              <a:xfrm>
                <a:off x="3576" y="319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0" name="Oval 610"/>
              <p:cNvSpPr>
                <a:spLocks noChangeArrowheads="1"/>
              </p:cNvSpPr>
              <p:nvPr/>
            </p:nvSpPr>
            <p:spPr bwMode="auto">
              <a:xfrm>
                <a:off x="3592" y="321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1" name="Oval 611"/>
              <p:cNvSpPr>
                <a:spLocks noChangeArrowheads="1"/>
              </p:cNvSpPr>
              <p:nvPr/>
            </p:nvSpPr>
            <p:spPr bwMode="auto">
              <a:xfrm>
                <a:off x="3608" y="322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2" name="Oval 612"/>
              <p:cNvSpPr>
                <a:spLocks noChangeArrowheads="1"/>
              </p:cNvSpPr>
              <p:nvPr/>
            </p:nvSpPr>
            <p:spPr bwMode="auto">
              <a:xfrm>
                <a:off x="3616" y="323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3" name="Oval 613"/>
              <p:cNvSpPr>
                <a:spLocks noChangeArrowheads="1"/>
              </p:cNvSpPr>
              <p:nvPr/>
            </p:nvSpPr>
            <p:spPr bwMode="auto">
              <a:xfrm>
                <a:off x="3632" y="326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4" name="Oval 614"/>
              <p:cNvSpPr>
                <a:spLocks noChangeArrowheads="1"/>
              </p:cNvSpPr>
              <p:nvPr/>
            </p:nvSpPr>
            <p:spPr bwMode="auto">
              <a:xfrm>
                <a:off x="3648" y="327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5" name="Oval 615"/>
              <p:cNvSpPr>
                <a:spLocks noChangeArrowheads="1"/>
              </p:cNvSpPr>
              <p:nvPr/>
            </p:nvSpPr>
            <p:spPr bwMode="auto">
              <a:xfrm>
                <a:off x="3656" y="329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6" name="Oval 616"/>
              <p:cNvSpPr>
                <a:spLocks noChangeArrowheads="1"/>
              </p:cNvSpPr>
              <p:nvPr/>
            </p:nvSpPr>
            <p:spPr bwMode="auto">
              <a:xfrm>
                <a:off x="3672" y="331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7" name="Oval 617"/>
              <p:cNvSpPr>
                <a:spLocks noChangeArrowheads="1"/>
              </p:cNvSpPr>
              <p:nvPr/>
            </p:nvSpPr>
            <p:spPr bwMode="auto">
              <a:xfrm>
                <a:off x="3688" y="332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8" name="Oval 618"/>
              <p:cNvSpPr>
                <a:spLocks noChangeArrowheads="1"/>
              </p:cNvSpPr>
              <p:nvPr/>
            </p:nvSpPr>
            <p:spPr bwMode="auto">
              <a:xfrm>
                <a:off x="3696" y="334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39" name="Oval 619"/>
              <p:cNvSpPr>
                <a:spLocks noChangeArrowheads="1"/>
              </p:cNvSpPr>
              <p:nvPr/>
            </p:nvSpPr>
            <p:spPr bwMode="auto">
              <a:xfrm>
                <a:off x="3712" y="335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0" name="Oval 620"/>
              <p:cNvSpPr>
                <a:spLocks noChangeArrowheads="1"/>
              </p:cNvSpPr>
              <p:nvPr/>
            </p:nvSpPr>
            <p:spPr bwMode="auto">
              <a:xfrm>
                <a:off x="3720" y="337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1" name="Oval 621"/>
              <p:cNvSpPr>
                <a:spLocks noChangeArrowheads="1"/>
              </p:cNvSpPr>
              <p:nvPr/>
            </p:nvSpPr>
            <p:spPr bwMode="auto">
              <a:xfrm>
                <a:off x="3736" y="338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2" name="Oval 622"/>
              <p:cNvSpPr>
                <a:spLocks noChangeArrowheads="1"/>
              </p:cNvSpPr>
              <p:nvPr/>
            </p:nvSpPr>
            <p:spPr bwMode="auto">
              <a:xfrm>
                <a:off x="3752" y="339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3" name="Oval 623"/>
              <p:cNvSpPr>
                <a:spLocks noChangeArrowheads="1"/>
              </p:cNvSpPr>
              <p:nvPr/>
            </p:nvSpPr>
            <p:spPr bwMode="auto">
              <a:xfrm>
                <a:off x="3760" y="342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4" name="Oval 624"/>
              <p:cNvSpPr>
                <a:spLocks noChangeArrowheads="1"/>
              </p:cNvSpPr>
              <p:nvPr/>
            </p:nvSpPr>
            <p:spPr bwMode="auto">
              <a:xfrm>
                <a:off x="3776" y="343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5" name="Oval 625"/>
              <p:cNvSpPr>
                <a:spLocks noChangeArrowheads="1"/>
              </p:cNvSpPr>
              <p:nvPr/>
            </p:nvSpPr>
            <p:spPr bwMode="auto">
              <a:xfrm>
                <a:off x="3792" y="345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6" name="Oval 626"/>
              <p:cNvSpPr>
                <a:spLocks noChangeArrowheads="1"/>
              </p:cNvSpPr>
              <p:nvPr/>
            </p:nvSpPr>
            <p:spPr bwMode="auto">
              <a:xfrm>
                <a:off x="3800" y="345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7" name="Oval 627"/>
              <p:cNvSpPr>
                <a:spLocks noChangeArrowheads="1"/>
              </p:cNvSpPr>
              <p:nvPr/>
            </p:nvSpPr>
            <p:spPr bwMode="auto">
              <a:xfrm>
                <a:off x="3816" y="347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8" name="Oval 628"/>
              <p:cNvSpPr>
                <a:spLocks noChangeArrowheads="1"/>
              </p:cNvSpPr>
              <p:nvPr/>
            </p:nvSpPr>
            <p:spPr bwMode="auto">
              <a:xfrm>
                <a:off x="3824" y="348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49" name="Oval 629"/>
              <p:cNvSpPr>
                <a:spLocks noChangeArrowheads="1"/>
              </p:cNvSpPr>
              <p:nvPr/>
            </p:nvSpPr>
            <p:spPr bwMode="auto">
              <a:xfrm>
                <a:off x="3840" y="349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0" name="Oval 630"/>
              <p:cNvSpPr>
                <a:spLocks noChangeArrowheads="1"/>
              </p:cNvSpPr>
              <p:nvPr/>
            </p:nvSpPr>
            <p:spPr bwMode="auto">
              <a:xfrm>
                <a:off x="3856" y="351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1" name="Oval 631"/>
              <p:cNvSpPr>
                <a:spLocks noChangeArrowheads="1"/>
              </p:cNvSpPr>
              <p:nvPr/>
            </p:nvSpPr>
            <p:spPr bwMode="auto">
              <a:xfrm>
                <a:off x="3864" y="352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2" name="Oval 632"/>
              <p:cNvSpPr>
                <a:spLocks noChangeArrowheads="1"/>
              </p:cNvSpPr>
              <p:nvPr/>
            </p:nvSpPr>
            <p:spPr bwMode="auto">
              <a:xfrm>
                <a:off x="3880" y="354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3" name="Oval 633"/>
              <p:cNvSpPr>
                <a:spLocks noChangeArrowheads="1"/>
              </p:cNvSpPr>
              <p:nvPr/>
            </p:nvSpPr>
            <p:spPr bwMode="auto">
              <a:xfrm>
                <a:off x="3896" y="355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4" name="Oval 634"/>
              <p:cNvSpPr>
                <a:spLocks noChangeArrowheads="1"/>
              </p:cNvSpPr>
              <p:nvPr/>
            </p:nvSpPr>
            <p:spPr bwMode="auto">
              <a:xfrm>
                <a:off x="3904" y="356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5" name="Oval 635"/>
              <p:cNvSpPr>
                <a:spLocks noChangeArrowheads="1"/>
              </p:cNvSpPr>
              <p:nvPr/>
            </p:nvSpPr>
            <p:spPr bwMode="auto">
              <a:xfrm>
                <a:off x="3920" y="358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6" name="Oval 636"/>
              <p:cNvSpPr>
                <a:spLocks noChangeArrowheads="1"/>
              </p:cNvSpPr>
              <p:nvPr/>
            </p:nvSpPr>
            <p:spPr bwMode="auto">
              <a:xfrm>
                <a:off x="3928" y="358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7" name="Oval 637"/>
              <p:cNvSpPr>
                <a:spLocks noChangeArrowheads="1"/>
              </p:cNvSpPr>
              <p:nvPr/>
            </p:nvSpPr>
            <p:spPr bwMode="auto">
              <a:xfrm>
                <a:off x="3944" y="359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8" name="Oval 638"/>
              <p:cNvSpPr>
                <a:spLocks noChangeArrowheads="1"/>
              </p:cNvSpPr>
              <p:nvPr/>
            </p:nvSpPr>
            <p:spPr bwMode="auto">
              <a:xfrm>
                <a:off x="3960" y="361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59" name="Oval 639"/>
              <p:cNvSpPr>
                <a:spLocks noChangeArrowheads="1"/>
              </p:cNvSpPr>
              <p:nvPr/>
            </p:nvSpPr>
            <p:spPr bwMode="auto">
              <a:xfrm>
                <a:off x="3968" y="361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0" name="Oval 640"/>
              <p:cNvSpPr>
                <a:spLocks noChangeArrowheads="1"/>
              </p:cNvSpPr>
              <p:nvPr/>
            </p:nvSpPr>
            <p:spPr bwMode="auto">
              <a:xfrm>
                <a:off x="3984" y="362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1" name="Oval 641"/>
              <p:cNvSpPr>
                <a:spLocks noChangeArrowheads="1"/>
              </p:cNvSpPr>
              <p:nvPr/>
            </p:nvSpPr>
            <p:spPr bwMode="auto">
              <a:xfrm>
                <a:off x="3992" y="363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2" name="Oval 642"/>
              <p:cNvSpPr>
                <a:spLocks noChangeArrowheads="1"/>
              </p:cNvSpPr>
              <p:nvPr/>
            </p:nvSpPr>
            <p:spPr bwMode="auto">
              <a:xfrm>
                <a:off x="4008" y="363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3" name="Oval 643"/>
              <p:cNvSpPr>
                <a:spLocks noChangeArrowheads="1"/>
              </p:cNvSpPr>
              <p:nvPr/>
            </p:nvSpPr>
            <p:spPr bwMode="auto">
              <a:xfrm>
                <a:off x="4024" y="365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4" name="Oval 644"/>
              <p:cNvSpPr>
                <a:spLocks noChangeArrowheads="1"/>
              </p:cNvSpPr>
              <p:nvPr/>
            </p:nvSpPr>
            <p:spPr bwMode="auto">
              <a:xfrm>
                <a:off x="4032" y="366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5" name="Oval 645"/>
              <p:cNvSpPr>
                <a:spLocks noChangeArrowheads="1"/>
              </p:cNvSpPr>
              <p:nvPr/>
            </p:nvSpPr>
            <p:spPr bwMode="auto">
              <a:xfrm>
                <a:off x="4048" y="367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6" name="Oval 646"/>
              <p:cNvSpPr>
                <a:spLocks noChangeArrowheads="1"/>
              </p:cNvSpPr>
              <p:nvPr/>
            </p:nvSpPr>
            <p:spPr bwMode="auto">
              <a:xfrm>
                <a:off x="4064" y="367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7" name="Oval 647"/>
              <p:cNvSpPr>
                <a:spLocks noChangeArrowheads="1"/>
              </p:cNvSpPr>
              <p:nvPr/>
            </p:nvSpPr>
            <p:spPr bwMode="auto">
              <a:xfrm>
                <a:off x="4072" y="369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8" name="Oval 648"/>
              <p:cNvSpPr>
                <a:spLocks noChangeArrowheads="1"/>
              </p:cNvSpPr>
              <p:nvPr/>
            </p:nvSpPr>
            <p:spPr bwMode="auto">
              <a:xfrm>
                <a:off x="4088" y="369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69" name="Oval 649"/>
              <p:cNvSpPr>
                <a:spLocks noChangeArrowheads="1"/>
              </p:cNvSpPr>
              <p:nvPr/>
            </p:nvSpPr>
            <p:spPr bwMode="auto">
              <a:xfrm>
                <a:off x="4096" y="371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0" name="Oval 650"/>
              <p:cNvSpPr>
                <a:spLocks noChangeArrowheads="1"/>
              </p:cNvSpPr>
              <p:nvPr/>
            </p:nvSpPr>
            <p:spPr bwMode="auto">
              <a:xfrm>
                <a:off x="4112" y="371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1" name="Oval 651"/>
              <p:cNvSpPr>
                <a:spLocks noChangeArrowheads="1"/>
              </p:cNvSpPr>
              <p:nvPr/>
            </p:nvSpPr>
            <p:spPr bwMode="auto">
              <a:xfrm>
                <a:off x="4128" y="372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2" name="Oval 652"/>
              <p:cNvSpPr>
                <a:spLocks noChangeArrowheads="1"/>
              </p:cNvSpPr>
              <p:nvPr/>
            </p:nvSpPr>
            <p:spPr bwMode="auto">
              <a:xfrm>
                <a:off x="4136" y="372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3" name="Oval 653"/>
              <p:cNvSpPr>
                <a:spLocks noChangeArrowheads="1"/>
              </p:cNvSpPr>
              <p:nvPr/>
            </p:nvSpPr>
            <p:spPr bwMode="auto">
              <a:xfrm>
                <a:off x="4152" y="374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4" name="Oval 654"/>
              <p:cNvSpPr>
                <a:spLocks noChangeArrowheads="1"/>
              </p:cNvSpPr>
              <p:nvPr/>
            </p:nvSpPr>
            <p:spPr bwMode="auto">
              <a:xfrm>
                <a:off x="4160" y="377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5" name="Oval 655"/>
              <p:cNvSpPr>
                <a:spLocks noChangeArrowheads="1"/>
              </p:cNvSpPr>
              <p:nvPr/>
            </p:nvSpPr>
            <p:spPr bwMode="auto">
              <a:xfrm>
                <a:off x="4176" y="375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6" name="Oval 656"/>
              <p:cNvSpPr>
                <a:spLocks noChangeArrowheads="1"/>
              </p:cNvSpPr>
              <p:nvPr/>
            </p:nvSpPr>
            <p:spPr bwMode="auto">
              <a:xfrm>
                <a:off x="4192" y="377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7" name="Oval 657"/>
              <p:cNvSpPr>
                <a:spLocks noChangeArrowheads="1"/>
              </p:cNvSpPr>
              <p:nvPr/>
            </p:nvSpPr>
            <p:spPr bwMode="auto">
              <a:xfrm>
                <a:off x="4200" y="378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8" name="Oval 658"/>
              <p:cNvSpPr>
                <a:spLocks noChangeArrowheads="1"/>
              </p:cNvSpPr>
              <p:nvPr/>
            </p:nvSpPr>
            <p:spPr bwMode="auto">
              <a:xfrm>
                <a:off x="4216" y="379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79" name="Oval 659"/>
              <p:cNvSpPr>
                <a:spLocks noChangeArrowheads="1"/>
              </p:cNvSpPr>
              <p:nvPr/>
            </p:nvSpPr>
            <p:spPr bwMode="auto">
              <a:xfrm>
                <a:off x="4224" y="3791"/>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0" name="Oval 660"/>
              <p:cNvSpPr>
                <a:spLocks noChangeArrowheads="1"/>
              </p:cNvSpPr>
              <p:nvPr/>
            </p:nvSpPr>
            <p:spPr bwMode="auto">
              <a:xfrm>
                <a:off x="4240" y="380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1" name="Oval 661"/>
              <p:cNvSpPr>
                <a:spLocks noChangeArrowheads="1"/>
              </p:cNvSpPr>
              <p:nvPr/>
            </p:nvSpPr>
            <p:spPr bwMode="auto">
              <a:xfrm>
                <a:off x="4256" y="381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2" name="Oval 662"/>
              <p:cNvSpPr>
                <a:spLocks noChangeArrowheads="1"/>
              </p:cNvSpPr>
              <p:nvPr/>
            </p:nvSpPr>
            <p:spPr bwMode="auto">
              <a:xfrm>
                <a:off x="4264" y="383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3" name="Oval 663"/>
              <p:cNvSpPr>
                <a:spLocks noChangeArrowheads="1"/>
              </p:cNvSpPr>
              <p:nvPr/>
            </p:nvSpPr>
            <p:spPr bwMode="auto">
              <a:xfrm>
                <a:off x="4280" y="384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4" name="Oval 664"/>
              <p:cNvSpPr>
                <a:spLocks noChangeArrowheads="1"/>
              </p:cNvSpPr>
              <p:nvPr/>
            </p:nvSpPr>
            <p:spPr bwMode="auto">
              <a:xfrm>
                <a:off x="4288" y="385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5" name="Oval 665"/>
              <p:cNvSpPr>
                <a:spLocks noChangeArrowheads="1"/>
              </p:cNvSpPr>
              <p:nvPr/>
            </p:nvSpPr>
            <p:spPr bwMode="auto">
              <a:xfrm>
                <a:off x="4304" y="386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6" name="Oval 666"/>
              <p:cNvSpPr>
                <a:spLocks noChangeArrowheads="1"/>
              </p:cNvSpPr>
              <p:nvPr/>
            </p:nvSpPr>
            <p:spPr bwMode="auto">
              <a:xfrm>
                <a:off x="4320" y="386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7" name="Oval 667"/>
              <p:cNvSpPr>
                <a:spLocks noChangeArrowheads="1"/>
              </p:cNvSpPr>
              <p:nvPr/>
            </p:nvSpPr>
            <p:spPr bwMode="auto">
              <a:xfrm>
                <a:off x="4328" y="386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8" name="Oval 668"/>
              <p:cNvSpPr>
                <a:spLocks noChangeArrowheads="1"/>
              </p:cNvSpPr>
              <p:nvPr/>
            </p:nvSpPr>
            <p:spPr bwMode="auto">
              <a:xfrm>
                <a:off x="4344" y="389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89" name="Oval 669"/>
              <p:cNvSpPr>
                <a:spLocks noChangeArrowheads="1"/>
              </p:cNvSpPr>
              <p:nvPr/>
            </p:nvSpPr>
            <p:spPr bwMode="auto">
              <a:xfrm>
                <a:off x="4360" y="389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90" name="Oval 670"/>
              <p:cNvSpPr>
                <a:spLocks noChangeArrowheads="1"/>
              </p:cNvSpPr>
              <p:nvPr/>
            </p:nvSpPr>
            <p:spPr bwMode="auto">
              <a:xfrm>
                <a:off x="4368" y="3903"/>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91" name="Oval 671"/>
              <p:cNvSpPr>
                <a:spLocks noChangeArrowheads="1"/>
              </p:cNvSpPr>
              <p:nvPr/>
            </p:nvSpPr>
            <p:spPr bwMode="auto">
              <a:xfrm>
                <a:off x="4384" y="393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92" name="Oval 672"/>
              <p:cNvSpPr>
                <a:spLocks noChangeArrowheads="1"/>
              </p:cNvSpPr>
              <p:nvPr/>
            </p:nvSpPr>
            <p:spPr bwMode="auto">
              <a:xfrm>
                <a:off x="4392" y="392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93" name="Oval 673"/>
              <p:cNvSpPr>
                <a:spLocks noChangeArrowheads="1"/>
              </p:cNvSpPr>
              <p:nvPr/>
            </p:nvSpPr>
            <p:spPr bwMode="auto">
              <a:xfrm>
                <a:off x="4408" y="3967"/>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94" name="Oval 674"/>
              <p:cNvSpPr>
                <a:spLocks noChangeArrowheads="1"/>
              </p:cNvSpPr>
              <p:nvPr/>
            </p:nvSpPr>
            <p:spPr bwMode="auto">
              <a:xfrm>
                <a:off x="4424" y="3959"/>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95" name="Oval 675"/>
              <p:cNvSpPr>
                <a:spLocks noChangeArrowheads="1"/>
              </p:cNvSpPr>
              <p:nvPr/>
            </p:nvSpPr>
            <p:spPr bwMode="auto">
              <a:xfrm>
                <a:off x="4432" y="3975"/>
                <a:ext cx="40" cy="40"/>
              </a:xfrm>
              <a:prstGeom prst="ellipse">
                <a:avLst/>
              </a:prstGeom>
              <a:solidFill>
                <a:srgbClr val="0000D4"/>
              </a:solidFill>
              <a:ln w="9525">
                <a:solidFill>
                  <a:srgbClr val="0000D4"/>
                </a:solidFill>
                <a:round/>
                <a:headEnd/>
                <a:tailEnd/>
              </a:ln>
            </p:spPr>
            <p:txBody>
              <a:bodyPr/>
              <a:lstStyle/>
              <a:p>
                <a:endParaRPr lang="en-US" sz="1412"/>
              </a:p>
            </p:txBody>
          </p:sp>
          <p:sp>
            <p:nvSpPr>
              <p:cNvPr id="5796" name="AutoShape 676"/>
              <p:cNvSpPr>
                <a:spLocks noChangeArrowheads="1"/>
              </p:cNvSpPr>
              <p:nvPr/>
            </p:nvSpPr>
            <p:spPr bwMode="auto">
              <a:xfrm>
                <a:off x="4256" y="381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97" name="AutoShape 677"/>
              <p:cNvSpPr>
                <a:spLocks noChangeArrowheads="1"/>
              </p:cNvSpPr>
              <p:nvPr/>
            </p:nvSpPr>
            <p:spPr bwMode="auto">
              <a:xfrm>
                <a:off x="4272" y="383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98" name="AutoShape 678"/>
              <p:cNvSpPr>
                <a:spLocks noChangeArrowheads="1"/>
              </p:cNvSpPr>
              <p:nvPr/>
            </p:nvSpPr>
            <p:spPr bwMode="auto">
              <a:xfrm>
                <a:off x="4296" y="384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799" name="AutoShape 679"/>
              <p:cNvSpPr>
                <a:spLocks noChangeArrowheads="1"/>
              </p:cNvSpPr>
              <p:nvPr/>
            </p:nvSpPr>
            <p:spPr bwMode="auto">
              <a:xfrm>
                <a:off x="4312" y="385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00" name="AutoShape 680"/>
              <p:cNvSpPr>
                <a:spLocks noChangeArrowheads="1"/>
              </p:cNvSpPr>
              <p:nvPr/>
            </p:nvSpPr>
            <p:spPr bwMode="auto">
              <a:xfrm>
                <a:off x="4328" y="387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grpSp>
        <p:grpSp>
          <p:nvGrpSpPr>
            <p:cNvPr id="5801" name="Group 681"/>
            <p:cNvGrpSpPr>
              <a:grpSpLocks/>
            </p:cNvGrpSpPr>
            <p:nvPr/>
          </p:nvGrpSpPr>
          <p:grpSpPr bwMode="auto">
            <a:xfrm>
              <a:off x="4344" y="3887"/>
              <a:ext cx="656" cy="512"/>
              <a:chOff x="4344" y="3887"/>
              <a:chExt cx="656" cy="512"/>
            </a:xfrm>
          </p:grpSpPr>
          <p:sp>
            <p:nvSpPr>
              <p:cNvPr id="5802" name="AutoShape 682"/>
              <p:cNvSpPr>
                <a:spLocks noChangeArrowheads="1"/>
              </p:cNvSpPr>
              <p:nvPr/>
            </p:nvSpPr>
            <p:spPr bwMode="auto">
              <a:xfrm>
                <a:off x="4344" y="388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03" name="AutoShape 683"/>
              <p:cNvSpPr>
                <a:spLocks noChangeArrowheads="1"/>
              </p:cNvSpPr>
              <p:nvPr/>
            </p:nvSpPr>
            <p:spPr bwMode="auto">
              <a:xfrm>
                <a:off x="4360" y="389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04" name="AutoShape 684"/>
              <p:cNvSpPr>
                <a:spLocks noChangeArrowheads="1"/>
              </p:cNvSpPr>
              <p:nvPr/>
            </p:nvSpPr>
            <p:spPr bwMode="auto">
              <a:xfrm>
                <a:off x="4368" y="39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05" name="AutoShape 685"/>
              <p:cNvSpPr>
                <a:spLocks noChangeArrowheads="1"/>
              </p:cNvSpPr>
              <p:nvPr/>
            </p:nvSpPr>
            <p:spPr bwMode="auto">
              <a:xfrm>
                <a:off x="4384" y="39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06" name="AutoShape 686"/>
              <p:cNvSpPr>
                <a:spLocks noChangeArrowheads="1"/>
              </p:cNvSpPr>
              <p:nvPr/>
            </p:nvSpPr>
            <p:spPr bwMode="auto">
              <a:xfrm>
                <a:off x="4392" y="39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07" name="AutoShape 687"/>
              <p:cNvSpPr>
                <a:spLocks noChangeArrowheads="1"/>
              </p:cNvSpPr>
              <p:nvPr/>
            </p:nvSpPr>
            <p:spPr bwMode="auto">
              <a:xfrm>
                <a:off x="4400" y="39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08" name="AutoShape 688"/>
              <p:cNvSpPr>
                <a:spLocks noChangeArrowheads="1"/>
              </p:cNvSpPr>
              <p:nvPr/>
            </p:nvSpPr>
            <p:spPr bwMode="auto">
              <a:xfrm>
                <a:off x="4408" y="396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09" name="AutoShape 689"/>
              <p:cNvSpPr>
                <a:spLocks noChangeArrowheads="1"/>
              </p:cNvSpPr>
              <p:nvPr/>
            </p:nvSpPr>
            <p:spPr bwMode="auto">
              <a:xfrm>
                <a:off x="4416" y="398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0" name="AutoShape 690"/>
              <p:cNvSpPr>
                <a:spLocks noChangeArrowheads="1"/>
              </p:cNvSpPr>
              <p:nvPr/>
            </p:nvSpPr>
            <p:spPr bwMode="auto">
              <a:xfrm>
                <a:off x="4432" y="399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1" name="AutoShape 691"/>
              <p:cNvSpPr>
                <a:spLocks noChangeArrowheads="1"/>
              </p:cNvSpPr>
              <p:nvPr/>
            </p:nvSpPr>
            <p:spPr bwMode="auto">
              <a:xfrm>
                <a:off x="4440" y="400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2" name="AutoShape 692"/>
              <p:cNvSpPr>
                <a:spLocks noChangeArrowheads="1"/>
              </p:cNvSpPr>
              <p:nvPr/>
            </p:nvSpPr>
            <p:spPr bwMode="auto">
              <a:xfrm>
                <a:off x="4448" y="402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3" name="AutoShape 693"/>
              <p:cNvSpPr>
                <a:spLocks noChangeArrowheads="1"/>
              </p:cNvSpPr>
              <p:nvPr/>
            </p:nvSpPr>
            <p:spPr bwMode="auto">
              <a:xfrm>
                <a:off x="4448" y="403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4" name="AutoShape 694"/>
              <p:cNvSpPr>
                <a:spLocks noChangeArrowheads="1"/>
              </p:cNvSpPr>
              <p:nvPr/>
            </p:nvSpPr>
            <p:spPr bwMode="auto">
              <a:xfrm>
                <a:off x="4456" y="404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5" name="AutoShape 695"/>
              <p:cNvSpPr>
                <a:spLocks noChangeArrowheads="1"/>
              </p:cNvSpPr>
              <p:nvPr/>
            </p:nvSpPr>
            <p:spPr bwMode="auto">
              <a:xfrm>
                <a:off x="4464" y="406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6" name="AutoShape 696"/>
              <p:cNvSpPr>
                <a:spLocks noChangeArrowheads="1"/>
              </p:cNvSpPr>
              <p:nvPr/>
            </p:nvSpPr>
            <p:spPr bwMode="auto">
              <a:xfrm>
                <a:off x="4472" y="407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7" name="AutoShape 697"/>
              <p:cNvSpPr>
                <a:spLocks noChangeArrowheads="1"/>
              </p:cNvSpPr>
              <p:nvPr/>
            </p:nvSpPr>
            <p:spPr bwMode="auto">
              <a:xfrm>
                <a:off x="4480" y="407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8" name="AutoShape 698"/>
              <p:cNvSpPr>
                <a:spLocks noChangeArrowheads="1"/>
              </p:cNvSpPr>
              <p:nvPr/>
            </p:nvSpPr>
            <p:spPr bwMode="auto">
              <a:xfrm>
                <a:off x="4488" y="409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19" name="AutoShape 699"/>
              <p:cNvSpPr>
                <a:spLocks noChangeArrowheads="1"/>
              </p:cNvSpPr>
              <p:nvPr/>
            </p:nvSpPr>
            <p:spPr bwMode="auto">
              <a:xfrm>
                <a:off x="4488" y="41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0" name="AutoShape 700"/>
              <p:cNvSpPr>
                <a:spLocks noChangeArrowheads="1"/>
              </p:cNvSpPr>
              <p:nvPr/>
            </p:nvSpPr>
            <p:spPr bwMode="auto">
              <a:xfrm>
                <a:off x="4496" y="41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1" name="AutoShape 701"/>
              <p:cNvSpPr>
                <a:spLocks noChangeArrowheads="1"/>
              </p:cNvSpPr>
              <p:nvPr/>
            </p:nvSpPr>
            <p:spPr bwMode="auto">
              <a:xfrm>
                <a:off x="4504" y="41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2" name="AutoShape 702"/>
              <p:cNvSpPr>
                <a:spLocks noChangeArrowheads="1"/>
              </p:cNvSpPr>
              <p:nvPr/>
            </p:nvSpPr>
            <p:spPr bwMode="auto">
              <a:xfrm>
                <a:off x="4512" y="41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3" name="AutoShape 703"/>
              <p:cNvSpPr>
                <a:spLocks noChangeArrowheads="1"/>
              </p:cNvSpPr>
              <p:nvPr/>
            </p:nvSpPr>
            <p:spPr bwMode="auto">
              <a:xfrm>
                <a:off x="4520" y="41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4" name="AutoShape 704"/>
              <p:cNvSpPr>
                <a:spLocks noChangeArrowheads="1"/>
              </p:cNvSpPr>
              <p:nvPr/>
            </p:nvSpPr>
            <p:spPr bwMode="auto">
              <a:xfrm>
                <a:off x="4520" y="415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5" name="AutoShape 705"/>
              <p:cNvSpPr>
                <a:spLocks noChangeArrowheads="1"/>
              </p:cNvSpPr>
              <p:nvPr/>
            </p:nvSpPr>
            <p:spPr bwMode="auto">
              <a:xfrm>
                <a:off x="4528" y="415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6" name="AutoShape 706"/>
              <p:cNvSpPr>
                <a:spLocks noChangeArrowheads="1"/>
              </p:cNvSpPr>
              <p:nvPr/>
            </p:nvSpPr>
            <p:spPr bwMode="auto">
              <a:xfrm>
                <a:off x="4536" y="415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7" name="AutoShape 707"/>
              <p:cNvSpPr>
                <a:spLocks noChangeArrowheads="1"/>
              </p:cNvSpPr>
              <p:nvPr/>
            </p:nvSpPr>
            <p:spPr bwMode="auto">
              <a:xfrm>
                <a:off x="4536" y="416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8" name="AutoShape 708"/>
              <p:cNvSpPr>
                <a:spLocks noChangeArrowheads="1"/>
              </p:cNvSpPr>
              <p:nvPr/>
            </p:nvSpPr>
            <p:spPr bwMode="auto">
              <a:xfrm>
                <a:off x="4544" y="416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29" name="AutoShape 709"/>
              <p:cNvSpPr>
                <a:spLocks noChangeArrowheads="1"/>
              </p:cNvSpPr>
              <p:nvPr/>
            </p:nvSpPr>
            <p:spPr bwMode="auto">
              <a:xfrm>
                <a:off x="4544" y="417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0" name="AutoShape 710"/>
              <p:cNvSpPr>
                <a:spLocks noChangeArrowheads="1"/>
              </p:cNvSpPr>
              <p:nvPr/>
            </p:nvSpPr>
            <p:spPr bwMode="auto">
              <a:xfrm>
                <a:off x="4552" y="418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1" name="AutoShape 711"/>
              <p:cNvSpPr>
                <a:spLocks noChangeArrowheads="1"/>
              </p:cNvSpPr>
              <p:nvPr/>
            </p:nvSpPr>
            <p:spPr bwMode="auto">
              <a:xfrm>
                <a:off x="4552" y="419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2" name="AutoShape 712"/>
              <p:cNvSpPr>
                <a:spLocks noChangeArrowheads="1"/>
              </p:cNvSpPr>
              <p:nvPr/>
            </p:nvSpPr>
            <p:spPr bwMode="auto">
              <a:xfrm>
                <a:off x="4560" y="419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3" name="AutoShape 713"/>
              <p:cNvSpPr>
                <a:spLocks noChangeArrowheads="1"/>
              </p:cNvSpPr>
              <p:nvPr/>
            </p:nvSpPr>
            <p:spPr bwMode="auto">
              <a:xfrm>
                <a:off x="4560" y="419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4" name="AutoShape 714"/>
              <p:cNvSpPr>
                <a:spLocks noChangeArrowheads="1"/>
              </p:cNvSpPr>
              <p:nvPr/>
            </p:nvSpPr>
            <p:spPr bwMode="auto">
              <a:xfrm>
                <a:off x="4568" y="419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5" name="AutoShape 715"/>
              <p:cNvSpPr>
                <a:spLocks noChangeArrowheads="1"/>
              </p:cNvSpPr>
              <p:nvPr/>
            </p:nvSpPr>
            <p:spPr bwMode="auto">
              <a:xfrm>
                <a:off x="4568" y="420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6" name="AutoShape 716"/>
              <p:cNvSpPr>
                <a:spLocks noChangeArrowheads="1"/>
              </p:cNvSpPr>
              <p:nvPr/>
            </p:nvSpPr>
            <p:spPr bwMode="auto">
              <a:xfrm>
                <a:off x="4576" y="420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7" name="AutoShape 717"/>
              <p:cNvSpPr>
                <a:spLocks noChangeArrowheads="1"/>
              </p:cNvSpPr>
              <p:nvPr/>
            </p:nvSpPr>
            <p:spPr bwMode="auto">
              <a:xfrm>
                <a:off x="4576" y="421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8" name="AutoShape 718"/>
              <p:cNvSpPr>
                <a:spLocks noChangeArrowheads="1"/>
              </p:cNvSpPr>
              <p:nvPr/>
            </p:nvSpPr>
            <p:spPr bwMode="auto">
              <a:xfrm>
                <a:off x="4584" y="420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39" name="AutoShape 719"/>
              <p:cNvSpPr>
                <a:spLocks noChangeArrowheads="1"/>
              </p:cNvSpPr>
              <p:nvPr/>
            </p:nvSpPr>
            <p:spPr bwMode="auto">
              <a:xfrm>
                <a:off x="4584" y="421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0" name="AutoShape 720"/>
              <p:cNvSpPr>
                <a:spLocks noChangeArrowheads="1"/>
              </p:cNvSpPr>
              <p:nvPr/>
            </p:nvSpPr>
            <p:spPr bwMode="auto">
              <a:xfrm>
                <a:off x="4584" y="423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1" name="AutoShape 721"/>
              <p:cNvSpPr>
                <a:spLocks noChangeArrowheads="1"/>
              </p:cNvSpPr>
              <p:nvPr/>
            </p:nvSpPr>
            <p:spPr bwMode="auto">
              <a:xfrm>
                <a:off x="4592" y="422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2" name="AutoShape 722"/>
              <p:cNvSpPr>
                <a:spLocks noChangeArrowheads="1"/>
              </p:cNvSpPr>
              <p:nvPr/>
            </p:nvSpPr>
            <p:spPr bwMode="auto">
              <a:xfrm>
                <a:off x="4592" y="423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3" name="AutoShape 723"/>
              <p:cNvSpPr>
                <a:spLocks noChangeArrowheads="1"/>
              </p:cNvSpPr>
              <p:nvPr/>
            </p:nvSpPr>
            <p:spPr bwMode="auto">
              <a:xfrm>
                <a:off x="4600" y="423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4" name="AutoShape 724"/>
              <p:cNvSpPr>
                <a:spLocks noChangeArrowheads="1"/>
              </p:cNvSpPr>
              <p:nvPr/>
            </p:nvSpPr>
            <p:spPr bwMode="auto">
              <a:xfrm>
                <a:off x="4600" y="423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5" name="AutoShape 725"/>
              <p:cNvSpPr>
                <a:spLocks noChangeArrowheads="1"/>
              </p:cNvSpPr>
              <p:nvPr/>
            </p:nvSpPr>
            <p:spPr bwMode="auto">
              <a:xfrm>
                <a:off x="4608" y="424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6" name="AutoShape 726"/>
              <p:cNvSpPr>
                <a:spLocks noChangeArrowheads="1"/>
              </p:cNvSpPr>
              <p:nvPr/>
            </p:nvSpPr>
            <p:spPr bwMode="auto">
              <a:xfrm>
                <a:off x="4608" y="425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7" name="AutoShape 727"/>
              <p:cNvSpPr>
                <a:spLocks noChangeArrowheads="1"/>
              </p:cNvSpPr>
              <p:nvPr/>
            </p:nvSpPr>
            <p:spPr bwMode="auto">
              <a:xfrm>
                <a:off x="4616" y="425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8" name="AutoShape 728"/>
              <p:cNvSpPr>
                <a:spLocks noChangeArrowheads="1"/>
              </p:cNvSpPr>
              <p:nvPr/>
            </p:nvSpPr>
            <p:spPr bwMode="auto">
              <a:xfrm>
                <a:off x="4616" y="426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49" name="AutoShape 729"/>
              <p:cNvSpPr>
                <a:spLocks noChangeArrowheads="1"/>
              </p:cNvSpPr>
              <p:nvPr/>
            </p:nvSpPr>
            <p:spPr bwMode="auto">
              <a:xfrm>
                <a:off x="4624" y="426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0" name="AutoShape 730"/>
              <p:cNvSpPr>
                <a:spLocks noChangeArrowheads="1"/>
              </p:cNvSpPr>
              <p:nvPr/>
            </p:nvSpPr>
            <p:spPr bwMode="auto">
              <a:xfrm>
                <a:off x="4624" y="427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1" name="AutoShape 731"/>
              <p:cNvSpPr>
                <a:spLocks noChangeArrowheads="1"/>
              </p:cNvSpPr>
              <p:nvPr/>
            </p:nvSpPr>
            <p:spPr bwMode="auto">
              <a:xfrm>
                <a:off x="4632" y="426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2" name="AutoShape 732"/>
              <p:cNvSpPr>
                <a:spLocks noChangeArrowheads="1"/>
              </p:cNvSpPr>
              <p:nvPr/>
            </p:nvSpPr>
            <p:spPr bwMode="auto">
              <a:xfrm>
                <a:off x="4640" y="427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3" name="AutoShape 733"/>
              <p:cNvSpPr>
                <a:spLocks noChangeArrowheads="1"/>
              </p:cNvSpPr>
              <p:nvPr/>
            </p:nvSpPr>
            <p:spPr bwMode="auto">
              <a:xfrm>
                <a:off x="4640" y="427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4" name="AutoShape 734"/>
              <p:cNvSpPr>
                <a:spLocks noChangeArrowheads="1"/>
              </p:cNvSpPr>
              <p:nvPr/>
            </p:nvSpPr>
            <p:spPr bwMode="auto">
              <a:xfrm>
                <a:off x="4640" y="428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5" name="AutoShape 735"/>
              <p:cNvSpPr>
                <a:spLocks noChangeArrowheads="1"/>
              </p:cNvSpPr>
              <p:nvPr/>
            </p:nvSpPr>
            <p:spPr bwMode="auto">
              <a:xfrm>
                <a:off x="4648" y="428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6" name="AutoShape 736"/>
              <p:cNvSpPr>
                <a:spLocks noChangeArrowheads="1"/>
              </p:cNvSpPr>
              <p:nvPr/>
            </p:nvSpPr>
            <p:spPr bwMode="auto">
              <a:xfrm>
                <a:off x="4656" y="429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7" name="AutoShape 737"/>
              <p:cNvSpPr>
                <a:spLocks noChangeArrowheads="1"/>
              </p:cNvSpPr>
              <p:nvPr/>
            </p:nvSpPr>
            <p:spPr bwMode="auto">
              <a:xfrm>
                <a:off x="4664" y="430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8" name="AutoShape 738"/>
              <p:cNvSpPr>
                <a:spLocks noChangeArrowheads="1"/>
              </p:cNvSpPr>
              <p:nvPr/>
            </p:nvSpPr>
            <p:spPr bwMode="auto">
              <a:xfrm>
                <a:off x="4664" y="429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59" name="AutoShape 739"/>
              <p:cNvSpPr>
                <a:spLocks noChangeArrowheads="1"/>
              </p:cNvSpPr>
              <p:nvPr/>
            </p:nvSpPr>
            <p:spPr bwMode="auto">
              <a:xfrm>
                <a:off x="4672" y="43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0" name="AutoShape 740"/>
              <p:cNvSpPr>
                <a:spLocks noChangeArrowheads="1"/>
              </p:cNvSpPr>
              <p:nvPr/>
            </p:nvSpPr>
            <p:spPr bwMode="auto">
              <a:xfrm>
                <a:off x="4672" y="429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1" name="AutoShape 741"/>
              <p:cNvSpPr>
                <a:spLocks noChangeArrowheads="1"/>
              </p:cNvSpPr>
              <p:nvPr/>
            </p:nvSpPr>
            <p:spPr bwMode="auto">
              <a:xfrm>
                <a:off x="4672" y="43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2" name="AutoShape 742"/>
              <p:cNvSpPr>
                <a:spLocks noChangeArrowheads="1"/>
              </p:cNvSpPr>
              <p:nvPr/>
            </p:nvSpPr>
            <p:spPr bwMode="auto">
              <a:xfrm>
                <a:off x="4672" y="430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3" name="AutoShape 743"/>
              <p:cNvSpPr>
                <a:spLocks noChangeArrowheads="1"/>
              </p:cNvSpPr>
              <p:nvPr/>
            </p:nvSpPr>
            <p:spPr bwMode="auto">
              <a:xfrm>
                <a:off x="4680" y="430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4" name="AutoShape 744"/>
              <p:cNvSpPr>
                <a:spLocks noChangeArrowheads="1"/>
              </p:cNvSpPr>
              <p:nvPr/>
            </p:nvSpPr>
            <p:spPr bwMode="auto">
              <a:xfrm>
                <a:off x="4680" y="43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5" name="AutoShape 745"/>
              <p:cNvSpPr>
                <a:spLocks noChangeArrowheads="1"/>
              </p:cNvSpPr>
              <p:nvPr/>
            </p:nvSpPr>
            <p:spPr bwMode="auto">
              <a:xfrm>
                <a:off x="4688" y="430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6" name="AutoShape 746"/>
              <p:cNvSpPr>
                <a:spLocks noChangeArrowheads="1"/>
              </p:cNvSpPr>
              <p:nvPr/>
            </p:nvSpPr>
            <p:spPr bwMode="auto">
              <a:xfrm>
                <a:off x="4688" y="43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7" name="AutoShape 747"/>
              <p:cNvSpPr>
                <a:spLocks noChangeArrowheads="1"/>
              </p:cNvSpPr>
              <p:nvPr/>
            </p:nvSpPr>
            <p:spPr bwMode="auto">
              <a:xfrm>
                <a:off x="4696" y="43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8" name="AutoShape 748"/>
              <p:cNvSpPr>
                <a:spLocks noChangeArrowheads="1"/>
              </p:cNvSpPr>
              <p:nvPr/>
            </p:nvSpPr>
            <p:spPr bwMode="auto">
              <a:xfrm>
                <a:off x="4696"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69" name="AutoShape 749"/>
              <p:cNvSpPr>
                <a:spLocks noChangeArrowheads="1"/>
              </p:cNvSpPr>
              <p:nvPr/>
            </p:nvSpPr>
            <p:spPr bwMode="auto">
              <a:xfrm>
                <a:off x="4696"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0" name="AutoShape 750"/>
              <p:cNvSpPr>
                <a:spLocks noChangeArrowheads="1"/>
              </p:cNvSpPr>
              <p:nvPr/>
            </p:nvSpPr>
            <p:spPr bwMode="auto">
              <a:xfrm>
                <a:off x="4696" y="43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1" name="AutoShape 751"/>
              <p:cNvSpPr>
                <a:spLocks noChangeArrowheads="1"/>
              </p:cNvSpPr>
              <p:nvPr/>
            </p:nvSpPr>
            <p:spPr bwMode="auto">
              <a:xfrm>
                <a:off x="4704" y="43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2" name="AutoShape 752"/>
              <p:cNvSpPr>
                <a:spLocks noChangeArrowheads="1"/>
              </p:cNvSpPr>
              <p:nvPr/>
            </p:nvSpPr>
            <p:spPr bwMode="auto">
              <a:xfrm>
                <a:off x="4704"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3" name="AutoShape 753"/>
              <p:cNvSpPr>
                <a:spLocks noChangeArrowheads="1"/>
              </p:cNvSpPr>
              <p:nvPr/>
            </p:nvSpPr>
            <p:spPr bwMode="auto">
              <a:xfrm>
                <a:off x="4704" y="43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4" name="AutoShape 754"/>
              <p:cNvSpPr>
                <a:spLocks noChangeArrowheads="1"/>
              </p:cNvSpPr>
              <p:nvPr/>
            </p:nvSpPr>
            <p:spPr bwMode="auto">
              <a:xfrm>
                <a:off x="4712"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5" name="AutoShape 755"/>
              <p:cNvSpPr>
                <a:spLocks noChangeArrowheads="1"/>
              </p:cNvSpPr>
              <p:nvPr/>
            </p:nvSpPr>
            <p:spPr bwMode="auto">
              <a:xfrm>
                <a:off x="4712" y="431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6" name="AutoShape 756"/>
              <p:cNvSpPr>
                <a:spLocks noChangeArrowheads="1"/>
              </p:cNvSpPr>
              <p:nvPr/>
            </p:nvSpPr>
            <p:spPr bwMode="auto">
              <a:xfrm>
                <a:off x="4712"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7" name="AutoShape 757"/>
              <p:cNvSpPr>
                <a:spLocks noChangeArrowheads="1"/>
              </p:cNvSpPr>
              <p:nvPr/>
            </p:nvSpPr>
            <p:spPr bwMode="auto">
              <a:xfrm>
                <a:off x="471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8" name="AutoShape 758"/>
              <p:cNvSpPr>
                <a:spLocks noChangeArrowheads="1"/>
              </p:cNvSpPr>
              <p:nvPr/>
            </p:nvSpPr>
            <p:spPr bwMode="auto">
              <a:xfrm>
                <a:off x="4720"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79" name="AutoShape 759"/>
              <p:cNvSpPr>
                <a:spLocks noChangeArrowheads="1"/>
              </p:cNvSpPr>
              <p:nvPr/>
            </p:nvSpPr>
            <p:spPr bwMode="auto">
              <a:xfrm>
                <a:off x="4720"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0" name="AutoShape 760"/>
              <p:cNvSpPr>
                <a:spLocks noChangeArrowheads="1"/>
              </p:cNvSpPr>
              <p:nvPr/>
            </p:nvSpPr>
            <p:spPr bwMode="auto">
              <a:xfrm>
                <a:off x="4720"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1" name="AutoShape 761"/>
              <p:cNvSpPr>
                <a:spLocks noChangeArrowheads="1"/>
              </p:cNvSpPr>
              <p:nvPr/>
            </p:nvSpPr>
            <p:spPr bwMode="auto">
              <a:xfrm>
                <a:off x="4720"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2" name="AutoShape 762"/>
              <p:cNvSpPr>
                <a:spLocks noChangeArrowheads="1"/>
              </p:cNvSpPr>
              <p:nvPr/>
            </p:nvSpPr>
            <p:spPr bwMode="auto">
              <a:xfrm>
                <a:off x="4728"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3" name="AutoShape 763"/>
              <p:cNvSpPr>
                <a:spLocks noChangeArrowheads="1"/>
              </p:cNvSpPr>
              <p:nvPr/>
            </p:nvSpPr>
            <p:spPr bwMode="auto">
              <a:xfrm>
                <a:off x="4728"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4" name="AutoShape 764"/>
              <p:cNvSpPr>
                <a:spLocks noChangeArrowheads="1"/>
              </p:cNvSpPr>
              <p:nvPr/>
            </p:nvSpPr>
            <p:spPr bwMode="auto">
              <a:xfrm>
                <a:off x="4728"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5" name="AutoShape 765"/>
              <p:cNvSpPr>
                <a:spLocks noChangeArrowheads="1"/>
              </p:cNvSpPr>
              <p:nvPr/>
            </p:nvSpPr>
            <p:spPr bwMode="auto">
              <a:xfrm>
                <a:off x="4728"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6" name="AutoShape 766"/>
              <p:cNvSpPr>
                <a:spLocks noChangeArrowheads="1"/>
              </p:cNvSpPr>
              <p:nvPr/>
            </p:nvSpPr>
            <p:spPr bwMode="auto">
              <a:xfrm>
                <a:off x="4728"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7" name="AutoShape 767"/>
              <p:cNvSpPr>
                <a:spLocks noChangeArrowheads="1"/>
              </p:cNvSpPr>
              <p:nvPr/>
            </p:nvSpPr>
            <p:spPr bwMode="auto">
              <a:xfrm>
                <a:off x="4728"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8" name="AutoShape 768"/>
              <p:cNvSpPr>
                <a:spLocks noChangeArrowheads="1"/>
              </p:cNvSpPr>
              <p:nvPr/>
            </p:nvSpPr>
            <p:spPr bwMode="auto">
              <a:xfrm>
                <a:off x="4736"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89" name="AutoShape 769"/>
              <p:cNvSpPr>
                <a:spLocks noChangeArrowheads="1"/>
              </p:cNvSpPr>
              <p:nvPr/>
            </p:nvSpPr>
            <p:spPr bwMode="auto">
              <a:xfrm>
                <a:off x="4736"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0" name="AutoShape 770"/>
              <p:cNvSpPr>
                <a:spLocks noChangeArrowheads="1"/>
              </p:cNvSpPr>
              <p:nvPr/>
            </p:nvSpPr>
            <p:spPr bwMode="auto">
              <a:xfrm>
                <a:off x="4736"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1" name="AutoShape 771"/>
              <p:cNvSpPr>
                <a:spLocks noChangeArrowheads="1"/>
              </p:cNvSpPr>
              <p:nvPr/>
            </p:nvSpPr>
            <p:spPr bwMode="auto">
              <a:xfrm>
                <a:off x="4744"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2" name="AutoShape 772"/>
              <p:cNvSpPr>
                <a:spLocks noChangeArrowheads="1"/>
              </p:cNvSpPr>
              <p:nvPr/>
            </p:nvSpPr>
            <p:spPr bwMode="auto">
              <a:xfrm>
                <a:off x="4744"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3" name="AutoShape 773"/>
              <p:cNvSpPr>
                <a:spLocks noChangeArrowheads="1"/>
              </p:cNvSpPr>
              <p:nvPr/>
            </p:nvSpPr>
            <p:spPr bwMode="auto">
              <a:xfrm>
                <a:off x="4744"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4" name="AutoShape 774"/>
              <p:cNvSpPr>
                <a:spLocks noChangeArrowheads="1"/>
              </p:cNvSpPr>
              <p:nvPr/>
            </p:nvSpPr>
            <p:spPr bwMode="auto">
              <a:xfrm>
                <a:off x="4744"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5" name="AutoShape 775"/>
              <p:cNvSpPr>
                <a:spLocks noChangeArrowheads="1"/>
              </p:cNvSpPr>
              <p:nvPr/>
            </p:nvSpPr>
            <p:spPr bwMode="auto">
              <a:xfrm>
                <a:off x="475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6" name="AutoShape 776"/>
              <p:cNvSpPr>
                <a:spLocks noChangeArrowheads="1"/>
              </p:cNvSpPr>
              <p:nvPr/>
            </p:nvSpPr>
            <p:spPr bwMode="auto">
              <a:xfrm>
                <a:off x="4752"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7" name="AutoShape 777"/>
              <p:cNvSpPr>
                <a:spLocks noChangeArrowheads="1"/>
              </p:cNvSpPr>
              <p:nvPr/>
            </p:nvSpPr>
            <p:spPr bwMode="auto">
              <a:xfrm>
                <a:off x="475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8" name="AutoShape 778"/>
              <p:cNvSpPr>
                <a:spLocks noChangeArrowheads="1"/>
              </p:cNvSpPr>
              <p:nvPr/>
            </p:nvSpPr>
            <p:spPr bwMode="auto">
              <a:xfrm>
                <a:off x="4752"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899" name="AutoShape 779"/>
              <p:cNvSpPr>
                <a:spLocks noChangeArrowheads="1"/>
              </p:cNvSpPr>
              <p:nvPr/>
            </p:nvSpPr>
            <p:spPr bwMode="auto">
              <a:xfrm>
                <a:off x="475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0" name="AutoShape 780"/>
              <p:cNvSpPr>
                <a:spLocks noChangeArrowheads="1"/>
              </p:cNvSpPr>
              <p:nvPr/>
            </p:nvSpPr>
            <p:spPr bwMode="auto">
              <a:xfrm>
                <a:off x="4760"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1" name="AutoShape 781"/>
              <p:cNvSpPr>
                <a:spLocks noChangeArrowheads="1"/>
              </p:cNvSpPr>
              <p:nvPr/>
            </p:nvSpPr>
            <p:spPr bwMode="auto">
              <a:xfrm>
                <a:off x="4760"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2" name="AutoShape 782"/>
              <p:cNvSpPr>
                <a:spLocks noChangeArrowheads="1"/>
              </p:cNvSpPr>
              <p:nvPr/>
            </p:nvSpPr>
            <p:spPr bwMode="auto">
              <a:xfrm>
                <a:off x="4760"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3" name="AutoShape 783"/>
              <p:cNvSpPr>
                <a:spLocks noChangeArrowheads="1"/>
              </p:cNvSpPr>
              <p:nvPr/>
            </p:nvSpPr>
            <p:spPr bwMode="auto">
              <a:xfrm>
                <a:off x="4760"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4" name="AutoShape 784"/>
              <p:cNvSpPr>
                <a:spLocks noChangeArrowheads="1"/>
              </p:cNvSpPr>
              <p:nvPr/>
            </p:nvSpPr>
            <p:spPr bwMode="auto">
              <a:xfrm>
                <a:off x="4760"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5" name="AutoShape 785"/>
              <p:cNvSpPr>
                <a:spLocks noChangeArrowheads="1"/>
              </p:cNvSpPr>
              <p:nvPr/>
            </p:nvSpPr>
            <p:spPr bwMode="auto">
              <a:xfrm>
                <a:off x="4760"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6" name="AutoShape 786"/>
              <p:cNvSpPr>
                <a:spLocks noChangeArrowheads="1"/>
              </p:cNvSpPr>
              <p:nvPr/>
            </p:nvSpPr>
            <p:spPr bwMode="auto">
              <a:xfrm>
                <a:off x="4768" y="435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7" name="AutoShape 787"/>
              <p:cNvSpPr>
                <a:spLocks noChangeArrowheads="1"/>
              </p:cNvSpPr>
              <p:nvPr/>
            </p:nvSpPr>
            <p:spPr bwMode="auto">
              <a:xfrm>
                <a:off x="4768"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8" name="AutoShape 788"/>
              <p:cNvSpPr>
                <a:spLocks noChangeArrowheads="1"/>
              </p:cNvSpPr>
              <p:nvPr/>
            </p:nvSpPr>
            <p:spPr bwMode="auto">
              <a:xfrm>
                <a:off x="4768" y="4319"/>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09" name="AutoShape 789"/>
              <p:cNvSpPr>
                <a:spLocks noChangeArrowheads="1"/>
              </p:cNvSpPr>
              <p:nvPr/>
            </p:nvSpPr>
            <p:spPr bwMode="auto">
              <a:xfrm>
                <a:off x="4768"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0" name="AutoShape 790"/>
              <p:cNvSpPr>
                <a:spLocks noChangeArrowheads="1"/>
              </p:cNvSpPr>
              <p:nvPr/>
            </p:nvSpPr>
            <p:spPr bwMode="auto">
              <a:xfrm>
                <a:off x="4776"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1" name="AutoShape 791"/>
              <p:cNvSpPr>
                <a:spLocks noChangeArrowheads="1"/>
              </p:cNvSpPr>
              <p:nvPr/>
            </p:nvSpPr>
            <p:spPr bwMode="auto">
              <a:xfrm>
                <a:off x="4776"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2" name="AutoShape 792"/>
              <p:cNvSpPr>
                <a:spLocks noChangeArrowheads="1"/>
              </p:cNvSpPr>
              <p:nvPr/>
            </p:nvSpPr>
            <p:spPr bwMode="auto">
              <a:xfrm>
                <a:off x="4776"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3" name="AutoShape 793"/>
              <p:cNvSpPr>
                <a:spLocks noChangeArrowheads="1"/>
              </p:cNvSpPr>
              <p:nvPr/>
            </p:nvSpPr>
            <p:spPr bwMode="auto">
              <a:xfrm>
                <a:off x="4776"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4" name="AutoShape 794"/>
              <p:cNvSpPr>
                <a:spLocks noChangeArrowheads="1"/>
              </p:cNvSpPr>
              <p:nvPr/>
            </p:nvSpPr>
            <p:spPr bwMode="auto">
              <a:xfrm>
                <a:off x="4776" y="435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5" name="AutoShape 795"/>
              <p:cNvSpPr>
                <a:spLocks noChangeArrowheads="1"/>
              </p:cNvSpPr>
              <p:nvPr/>
            </p:nvSpPr>
            <p:spPr bwMode="auto">
              <a:xfrm>
                <a:off x="4784"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6" name="AutoShape 796"/>
              <p:cNvSpPr>
                <a:spLocks noChangeArrowheads="1"/>
              </p:cNvSpPr>
              <p:nvPr/>
            </p:nvSpPr>
            <p:spPr bwMode="auto">
              <a:xfrm>
                <a:off x="4784"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7" name="AutoShape 797"/>
              <p:cNvSpPr>
                <a:spLocks noChangeArrowheads="1"/>
              </p:cNvSpPr>
              <p:nvPr/>
            </p:nvSpPr>
            <p:spPr bwMode="auto">
              <a:xfrm>
                <a:off x="4784"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8" name="AutoShape 798"/>
              <p:cNvSpPr>
                <a:spLocks noChangeArrowheads="1"/>
              </p:cNvSpPr>
              <p:nvPr/>
            </p:nvSpPr>
            <p:spPr bwMode="auto">
              <a:xfrm>
                <a:off x="4784" y="435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19" name="AutoShape 799"/>
              <p:cNvSpPr>
                <a:spLocks noChangeArrowheads="1"/>
              </p:cNvSpPr>
              <p:nvPr/>
            </p:nvSpPr>
            <p:spPr bwMode="auto">
              <a:xfrm>
                <a:off x="4784"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0" name="AutoShape 800"/>
              <p:cNvSpPr>
                <a:spLocks noChangeArrowheads="1"/>
              </p:cNvSpPr>
              <p:nvPr/>
            </p:nvSpPr>
            <p:spPr bwMode="auto">
              <a:xfrm>
                <a:off x="479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1" name="AutoShape 801"/>
              <p:cNvSpPr>
                <a:spLocks noChangeArrowheads="1"/>
              </p:cNvSpPr>
              <p:nvPr/>
            </p:nvSpPr>
            <p:spPr bwMode="auto">
              <a:xfrm>
                <a:off x="4792"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2" name="AutoShape 802"/>
              <p:cNvSpPr>
                <a:spLocks noChangeArrowheads="1"/>
              </p:cNvSpPr>
              <p:nvPr/>
            </p:nvSpPr>
            <p:spPr bwMode="auto">
              <a:xfrm>
                <a:off x="479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3" name="AutoShape 803"/>
              <p:cNvSpPr>
                <a:spLocks noChangeArrowheads="1"/>
              </p:cNvSpPr>
              <p:nvPr/>
            </p:nvSpPr>
            <p:spPr bwMode="auto">
              <a:xfrm>
                <a:off x="4792"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4" name="AutoShape 804"/>
              <p:cNvSpPr>
                <a:spLocks noChangeArrowheads="1"/>
              </p:cNvSpPr>
              <p:nvPr/>
            </p:nvSpPr>
            <p:spPr bwMode="auto">
              <a:xfrm>
                <a:off x="4792"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5" name="AutoShape 805"/>
              <p:cNvSpPr>
                <a:spLocks noChangeArrowheads="1"/>
              </p:cNvSpPr>
              <p:nvPr/>
            </p:nvSpPr>
            <p:spPr bwMode="auto">
              <a:xfrm>
                <a:off x="479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6" name="AutoShape 806"/>
              <p:cNvSpPr>
                <a:spLocks noChangeArrowheads="1"/>
              </p:cNvSpPr>
              <p:nvPr/>
            </p:nvSpPr>
            <p:spPr bwMode="auto">
              <a:xfrm>
                <a:off x="4800"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7" name="AutoShape 807"/>
              <p:cNvSpPr>
                <a:spLocks noChangeArrowheads="1"/>
              </p:cNvSpPr>
              <p:nvPr/>
            </p:nvSpPr>
            <p:spPr bwMode="auto">
              <a:xfrm>
                <a:off x="4800"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8" name="AutoShape 808"/>
              <p:cNvSpPr>
                <a:spLocks noChangeArrowheads="1"/>
              </p:cNvSpPr>
              <p:nvPr/>
            </p:nvSpPr>
            <p:spPr bwMode="auto">
              <a:xfrm>
                <a:off x="4800"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29" name="AutoShape 809"/>
              <p:cNvSpPr>
                <a:spLocks noChangeArrowheads="1"/>
              </p:cNvSpPr>
              <p:nvPr/>
            </p:nvSpPr>
            <p:spPr bwMode="auto">
              <a:xfrm>
                <a:off x="4800"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0" name="AutoShape 810"/>
              <p:cNvSpPr>
                <a:spLocks noChangeArrowheads="1"/>
              </p:cNvSpPr>
              <p:nvPr/>
            </p:nvSpPr>
            <p:spPr bwMode="auto">
              <a:xfrm>
                <a:off x="4800"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1" name="AutoShape 811"/>
              <p:cNvSpPr>
                <a:spLocks noChangeArrowheads="1"/>
              </p:cNvSpPr>
              <p:nvPr/>
            </p:nvSpPr>
            <p:spPr bwMode="auto">
              <a:xfrm>
                <a:off x="4800"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2" name="AutoShape 812"/>
              <p:cNvSpPr>
                <a:spLocks noChangeArrowheads="1"/>
              </p:cNvSpPr>
              <p:nvPr/>
            </p:nvSpPr>
            <p:spPr bwMode="auto">
              <a:xfrm>
                <a:off x="4800"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3" name="AutoShape 813"/>
              <p:cNvSpPr>
                <a:spLocks noChangeArrowheads="1"/>
              </p:cNvSpPr>
              <p:nvPr/>
            </p:nvSpPr>
            <p:spPr bwMode="auto">
              <a:xfrm>
                <a:off x="4808"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4" name="AutoShape 814"/>
              <p:cNvSpPr>
                <a:spLocks noChangeArrowheads="1"/>
              </p:cNvSpPr>
              <p:nvPr/>
            </p:nvSpPr>
            <p:spPr bwMode="auto">
              <a:xfrm>
                <a:off x="4808" y="4351"/>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5" name="AutoShape 815"/>
              <p:cNvSpPr>
                <a:spLocks noChangeArrowheads="1"/>
              </p:cNvSpPr>
              <p:nvPr/>
            </p:nvSpPr>
            <p:spPr bwMode="auto">
              <a:xfrm>
                <a:off x="4808"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6" name="AutoShape 816"/>
              <p:cNvSpPr>
                <a:spLocks noChangeArrowheads="1"/>
              </p:cNvSpPr>
              <p:nvPr/>
            </p:nvSpPr>
            <p:spPr bwMode="auto">
              <a:xfrm>
                <a:off x="4816"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7" name="AutoShape 817"/>
              <p:cNvSpPr>
                <a:spLocks noChangeArrowheads="1"/>
              </p:cNvSpPr>
              <p:nvPr/>
            </p:nvSpPr>
            <p:spPr bwMode="auto">
              <a:xfrm>
                <a:off x="4816"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8" name="AutoShape 818"/>
              <p:cNvSpPr>
                <a:spLocks noChangeArrowheads="1"/>
              </p:cNvSpPr>
              <p:nvPr/>
            </p:nvSpPr>
            <p:spPr bwMode="auto">
              <a:xfrm>
                <a:off x="4816"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39" name="AutoShape 819"/>
              <p:cNvSpPr>
                <a:spLocks noChangeArrowheads="1"/>
              </p:cNvSpPr>
              <p:nvPr/>
            </p:nvSpPr>
            <p:spPr bwMode="auto">
              <a:xfrm>
                <a:off x="4816"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0" name="AutoShape 820"/>
              <p:cNvSpPr>
                <a:spLocks noChangeArrowheads="1"/>
              </p:cNvSpPr>
              <p:nvPr/>
            </p:nvSpPr>
            <p:spPr bwMode="auto">
              <a:xfrm>
                <a:off x="4816"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1" name="AutoShape 821"/>
              <p:cNvSpPr>
                <a:spLocks noChangeArrowheads="1"/>
              </p:cNvSpPr>
              <p:nvPr/>
            </p:nvSpPr>
            <p:spPr bwMode="auto">
              <a:xfrm>
                <a:off x="4816"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2" name="AutoShape 822"/>
              <p:cNvSpPr>
                <a:spLocks noChangeArrowheads="1"/>
              </p:cNvSpPr>
              <p:nvPr/>
            </p:nvSpPr>
            <p:spPr bwMode="auto">
              <a:xfrm>
                <a:off x="4816"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3" name="AutoShape 823"/>
              <p:cNvSpPr>
                <a:spLocks noChangeArrowheads="1"/>
              </p:cNvSpPr>
              <p:nvPr/>
            </p:nvSpPr>
            <p:spPr bwMode="auto">
              <a:xfrm>
                <a:off x="4824"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4" name="AutoShape 824"/>
              <p:cNvSpPr>
                <a:spLocks noChangeArrowheads="1"/>
              </p:cNvSpPr>
              <p:nvPr/>
            </p:nvSpPr>
            <p:spPr bwMode="auto">
              <a:xfrm>
                <a:off x="4824"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5" name="AutoShape 825"/>
              <p:cNvSpPr>
                <a:spLocks noChangeArrowheads="1"/>
              </p:cNvSpPr>
              <p:nvPr/>
            </p:nvSpPr>
            <p:spPr bwMode="auto">
              <a:xfrm>
                <a:off x="4824"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6" name="AutoShape 826"/>
              <p:cNvSpPr>
                <a:spLocks noChangeArrowheads="1"/>
              </p:cNvSpPr>
              <p:nvPr/>
            </p:nvSpPr>
            <p:spPr bwMode="auto">
              <a:xfrm>
                <a:off x="4824"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7" name="AutoShape 827"/>
              <p:cNvSpPr>
                <a:spLocks noChangeArrowheads="1"/>
              </p:cNvSpPr>
              <p:nvPr/>
            </p:nvSpPr>
            <p:spPr bwMode="auto">
              <a:xfrm>
                <a:off x="4824"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8" name="AutoShape 828"/>
              <p:cNvSpPr>
                <a:spLocks noChangeArrowheads="1"/>
              </p:cNvSpPr>
              <p:nvPr/>
            </p:nvSpPr>
            <p:spPr bwMode="auto">
              <a:xfrm>
                <a:off x="4824"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49" name="AutoShape 829"/>
              <p:cNvSpPr>
                <a:spLocks noChangeArrowheads="1"/>
              </p:cNvSpPr>
              <p:nvPr/>
            </p:nvSpPr>
            <p:spPr bwMode="auto">
              <a:xfrm>
                <a:off x="4832"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50" name="AutoShape 830"/>
              <p:cNvSpPr>
                <a:spLocks noChangeArrowheads="1"/>
              </p:cNvSpPr>
              <p:nvPr/>
            </p:nvSpPr>
            <p:spPr bwMode="auto">
              <a:xfrm>
                <a:off x="483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51" name="AutoShape 831"/>
              <p:cNvSpPr>
                <a:spLocks noChangeArrowheads="1"/>
              </p:cNvSpPr>
              <p:nvPr/>
            </p:nvSpPr>
            <p:spPr bwMode="auto">
              <a:xfrm>
                <a:off x="4832"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52" name="AutoShape 832"/>
              <p:cNvSpPr>
                <a:spLocks noChangeArrowheads="1"/>
              </p:cNvSpPr>
              <p:nvPr/>
            </p:nvSpPr>
            <p:spPr bwMode="auto">
              <a:xfrm>
                <a:off x="483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53" name="AutoShape 833"/>
              <p:cNvSpPr>
                <a:spLocks noChangeArrowheads="1"/>
              </p:cNvSpPr>
              <p:nvPr/>
            </p:nvSpPr>
            <p:spPr bwMode="auto">
              <a:xfrm>
                <a:off x="4832"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54" name="AutoShape 834"/>
              <p:cNvSpPr>
                <a:spLocks noChangeArrowheads="1"/>
              </p:cNvSpPr>
              <p:nvPr/>
            </p:nvSpPr>
            <p:spPr bwMode="auto">
              <a:xfrm>
                <a:off x="4832" y="4327"/>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55" name="AutoShape 835"/>
              <p:cNvSpPr>
                <a:spLocks noChangeArrowheads="1"/>
              </p:cNvSpPr>
              <p:nvPr/>
            </p:nvSpPr>
            <p:spPr bwMode="auto">
              <a:xfrm>
                <a:off x="4832" y="4343"/>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56" name="AutoShape 836"/>
              <p:cNvSpPr>
                <a:spLocks noChangeArrowheads="1"/>
              </p:cNvSpPr>
              <p:nvPr/>
            </p:nvSpPr>
            <p:spPr bwMode="auto">
              <a:xfrm>
                <a:off x="4832"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57" name="AutoShape 837"/>
              <p:cNvSpPr>
                <a:spLocks noChangeArrowheads="1"/>
              </p:cNvSpPr>
              <p:nvPr/>
            </p:nvSpPr>
            <p:spPr bwMode="auto">
              <a:xfrm>
                <a:off x="4840" y="4335"/>
                <a:ext cx="48" cy="48"/>
              </a:xfrm>
              <a:custGeom>
                <a:avLst/>
                <a:gdLst/>
                <a:ahLst/>
                <a:cxnLst/>
                <a:rect l="0" t="0" r="r" b="b"/>
                <a:pathLst>
                  <a:path w="21600" h="21600">
                    <a:moveTo>
                      <a:pt x="0" y="10800"/>
                    </a:moveTo>
                    <a:lnTo>
                      <a:pt x="10800" y="0"/>
                    </a:lnTo>
                    <a:lnTo>
                      <a:pt x="21600" y="10800"/>
                    </a:lnTo>
                    <a:lnTo>
                      <a:pt x="10800" y="21600"/>
                    </a:lnTo>
                    <a:lnTo>
                      <a:pt x="0" y="10800"/>
                    </a:lnTo>
                    <a:close/>
                    <a:moveTo>
                      <a:pt x="0" y="10800"/>
                    </a:moveTo>
                  </a:path>
                </a:pathLst>
              </a:custGeom>
              <a:noFill/>
              <a:ln w="9525">
                <a:solidFill>
                  <a:srgbClr val="07601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sz="1412"/>
              </a:p>
            </p:txBody>
          </p:sp>
          <p:sp>
            <p:nvSpPr>
              <p:cNvPr id="5958" name="AutoShape 838"/>
              <p:cNvSpPr>
                <a:spLocks noChangeArrowheads="1"/>
              </p:cNvSpPr>
              <p:nvPr/>
            </p:nvSpPr>
            <p:spPr bwMode="auto">
              <a:xfrm>
                <a:off x="4800" y="432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59" name="AutoShape 839"/>
              <p:cNvSpPr>
                <a:spLocks noChangeArrowheads="1"/>
              </p:cNvSpPr>
              <p:nvPr/>
            </p:nvSpPr>
            <p:spPr bwMode="auto">
              <a:xfrm>
                <a:off x="4808" y="435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0" name="AutoShape 840"/>
              <p:cNvSpPr>
                <a:spLocks noChangeArrowheads="1"/>
              </p:cNvSpPr>
              <p:nvPr/>
            </p:nvSpPr>
            <p:spPr bwMode="auto">
              <a:xfrm>
                <a:off x="4808" y="434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1" name="AutoShape 841"/>
              <p:cNvSpPr>
                <a:spLocks noChangeArrowheads="1"/>
              </p:cNvSpPr>
              <p:nvPr/>
            </p:nvSpPr>
            <p:spPr bwMode="auto">
              <a:xfrm>
                <a:off x="4816" y="433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2" name="AutoShape 842"/>
              <p:cNvSpPr>
                <a:spLocks noChangeArrowheads="1"/>
              </p:cNvSpPr>
              <p:nvPr/>
            </p:nvSpPr>
            <p:spPr bwMode="auto">
              <a:xfrm>
                <a:off x="4816" y="434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3" name="AutoShape 843"/>
              <p:cNvSpPr>
                <a:spLocks noChangeArrowheads="1"/>
              </p:cNvSpPr>
              <p:nvPr/>
            </p:nvSpPr>
            <p:spPr bwMode="auto">
              <a:xfrm>
                <a:off x="4824" y="434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4" name="AutoShape 844"/>
              <p:cNvSpPr>
                <a:spLocks noChangeArrowheads="1"/>
              </p:cNvSpPr>
              <p:nvPr/>
            </p:nvSpPr>
            <p:spPr bwMode="auto">
              <a:xfrm>
                <a:off x="4824" y="433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5" name="AutoShape 845"/>
              <p:cNvSpPr>
                <a:spLocks noChangeArrowheads="1"/>
              </p:cNvSpPr>
              <p:nvPr/>
            </p:nvSpPr>
            <p:spPr bwMode="auto">
              <a:xfrm>
                <a:off x="4832" y="433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6" name="AutoShape 846"/>
              <p:cNvSpPr>
                <a:spLocks noChangeArrowheads="1"/>
              </p:cNvSpPr>
              <p:nvPr/>
            </p:nvSpPr>
            <p:spPr bwMode="auto">
              <a:xfrm>
                <a:off x="4832" y="432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7" name="AutoShape 847"/>
              <p:cNvSpPr>
                <a:spLocks noChangeArrowheads="1"/>
              </p:cNvSpPr>
              <p:nvPr/>
            </p:nvSpPr>
            <p:spPr bwMode="auto">
              <a:xfrm>
                <a:off x="4840" y="431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8" name="AutoShape 848"/>
              <p:cNvSpPr>
                <a:spLocks noChangeArrowheads="1"/>
              </p:cNvSpPr>
              <p:nvPr/>
            </p:nvSpPr>
            <p:spPr bwMode="auto">
              <a:xfrm>
                <a:off x="4840" y="432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69" name="AutoShape 849"/>
              <p:cNvSpPr>
                <a:spLocks noChangeArrowheads="1"/>
              </p:cNvSpPr>
              <p:nvPr/>
            </p:nvSpPr>
            <p:spPr bwMode="auto">
              <a:xfrm>
                <a:off x="4848" y="431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0" name="AutoShape 850"/>
              <p:cNvSpPr>
                <a:spLocks noChangeArrowheads="1"/>
              </p:cNvSpPr>
              <p:nvPr/>
            </p:nvSpPr>
            <p:spPr bwMode="auto">
              <a:xfrm>
                <a:off x="4848" y="431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1" name="AutoShape 851"/>
              <p:cNvSpPr>
                <a:spLocks noChangeArrowheads="1"/>
              </p:cNvSpPr>
              <p:nvPr/>
            </p:nvSpPr>
            <p:spPr bwMode="auto">
              <a:xfrm>
                <a:off x="4848" y="430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2" name="AutoShape 852"/>
              <p:cNvSpPr>
                <a:spLocks noChangeArrowheads="1"/>
              </p:cNvSpPr>
              <p:nvPr/>
            </p:nvSpPr>
            <p:spPr bwMode="auto">
              <a:xfrm>
                <a:off x="4856" y="431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3" name="AutoShape 853"/>
              <p:cNvSpPr>
                <a:spLocks noChangeArrowheads="1"/>
              </p:cNvSpPr>
              <p:nvPr/>
            </p:nvSpPr>
            <p:spPr bwMode="auto">
              <a:xfrm>
                <a:off x="4864" y="430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4" name="AutoShape 854"/>
              <p:cNvSpPr>
                <a:spLocks noChangeArrowheads="1"/>
              </p:cNvSpPr>
              <p:nvPr/>
            </p:nvSpPr>
            <p:spPr bwMode="auto">
              <a:xfrm>
                <a:off x="4872" y="429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5" name="AutoShape 855"/>
              <p:cNvSpPr>
                <a:spLocks noChangeArrowheads="1"/>
              </p:cNvSpPr>
              <p:nvPr/>
            </p:nvSpPr>
            <p:spPr bwMode="auto">
              <a:xfrm>
                <a:off x="4872" y="430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6" name="AutoShape 856"/>
              <p:cNvSpPr>
                <a:spLocks noChangeArrowheads="1"/>
              </p:cNvSpPr>
              <p:nvPr/>
            </p:nvSpPr>
            <p:spPr bwMode="auto">
              <a:xfrm>
                <a:off x="4880" y="429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7" name="AutoShape 857"/>
              <p:cNvSpPr>
                <a:spLocks noChangeArrowheads="1"/>
              </p:cNvSpPr>
              <p:nvPr/>
            </p:nvSpPr>
            <p:spPr bwMode="auto">
              <a:xfrm>
                <a:off x="4880" y="430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8" name="AutoShape 858"/>
              <p:cNvSpPr>
                <a:spLocks noChangeArrowheads="1"/>
              </p:cNvSpPr>
              <p:nvPr/>
            </p:nvSpPr>
            <p:spPr bwMode="auto">
              <a:xfrm>
                <a:off x="4880" y="428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79" name="AutoShape 859"/>
              <p:cNvSpPr>
                <a:spLocks noChangeArrowheads="1"/>
              </p:cNvSpPr>
              <p:nvPr/>
            </p:nvSpPr>
            <p:spPr bwMode="auto">
              <a:xfrm>
                <a:off x="4888" y="427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0" name="AutoShape 860"/>
              <p:cNvSpPr>
                <a:spLocks noChangeArrowheads="1"/>
              </p:cNvSpPr>
              <p:nvPr/>
            </p:nvSpPr>
            <p:spPr bwMode="auto">
              <a:xfrm>
                <a:off x="4896" y="428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1" name="AutoShape 861"/>
              <p:cNvSpPr>
                <a:spLocks noChangeArrowheads="1"/>
              </p:cNvSpPr>
              <p:nvPr/>
            </p:nvSpPr>
            <p:spPr bwMode="auto">
              <a:xfrm>
                <a:off x="4896" y="427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2" name="AutoShape 862"/>
              <p:cNvSpPr>
                <a:spLocks noChangeArrowheads="1"/>
              </p:cNvSpPr>
              <p:nvPr/>
            </p:nvSpPr>
            <p:spPr bwMode="auto">
              <a:xfrm>
                <a:off x="4896" y="426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3" name="AutoShape 863"/>
              <p:cNvSpPr>
                <a:spLocks noChangeArrowheads="1"/>
              </p:cNvSpPr>
              <p:nvPr/>
            </p:nvSpPr>
            <p:spPr bwMode="auto">
              <a:xfrm>
                <a:off x="4904" y="426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4" name="AutoShape 864"/>
              <p:cNvSpPr>
                <a:spLocks noChangeArrowheads="1"/>
              </p:cNvSpPr>
              <p:nvPr/>
            </p:nvSpPr>
            <p:spPr bwMode="auto">
              <a:xfrm>
                <a:off x="4904" y="427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5" name="AutoShape 865"/>
              <p:cNvSpPr>
                <a:spLocks noChangeArrowheads="1"/>
              </p:cNvSpPr>
              <p:nvPr/>
            </p:nvSpPr>
            <p:spPr bwMode="auto">
              <a:xfrm>
                <a:off x="4904" y="425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6" name="AutoShape 866"/>
              <p:cNvSpPr>
                <a:spLocks noChangeArrowheads="1"/>
              </p:cNvSpPr>
              <p:nvPr/>
            </p:nvSpPr>
            <p:spPr bwMode="auto">
              <a:xfrm>
                <a:off x="4912" y="425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7" name="AutoShape 867"/>
              <p:cNvSpPr>
                <a:spLocks noChangeArrowheads="1"/>
              </p:cNvSpPr>
              <p:nvPr/>
            </p:nvSpPr>
            <p:spPr bwMode="auto">
              <a:xfrm>
                <a:off x="4912" y="424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8" name="AutoShape 868"/>
              <p:cNvSpPr>
                <a:spLocks noChangeArrowheads="1"/>
              </p:cNvSpPr>
              <p:nvPr/>
            </p:nvSpPr>
            <p:spPr bwMode="auto">
              <a:xfrm>
                <a:off x="4920" y="424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89" name="AutoShape 869"/>
              <p:cNvSpPr>
                <a:spLocks noChangeArrowheads="1"/>
              </p:cNvSpPr>
              <p:nvPr/>
            </p:nvSpPr>
            <p:spPr bwMode="auto">
              <a:xfrm>
                <a:off x="4920" y="423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0" name="AutoShape 870"/>
              <p:cNvSpPr>
                <a:spLocks noChangeArrowheads="1"/>
              </p:cNvSpPr>
              <p:nvPr/>
            </p:nvSpPr>
            <p:spPr bwMode="auto">
              <a:xfrm>
                <a:off x="4928" y="423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1" name="AutoShape 871"/>
              <p:cNvSpPr>
                <a:spLocks noChangeArrowheads="1"/>
              </p:cNvSpPr>
              <p:nvPr/>
            </p:nvSpPr>
            <p:spPr bwMode="auto">
              <a:xfrm>
                <a:off x="4928" y="422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2" name="AutoShape 872"/>
              <p:cNvSpPr>
                <a:spLocks noChangeArrowheads="1"/>
              </p:cNvSpPr>
              <p:nvPr/>
            </p:nvSpPr>
            <p:spPr bwMode="auto">
              <a:xfrm>
                <a:off x="4928" y="421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3" name="AutoShape 873"/>
              <p:cNvSpPr>
                <a:spLocks noChangeArrowheads="1"/>
              </p:cNvSpPr>
              <p:nvPr/>
            </p:nvSpPr>
            <p:spPr bwMode="auto">
              <a:xfrm>
                <a:off x="4936" y="422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4" name="AutoShape 874"/>
              <p:cNvSpPr>
                <a:spLocks noChangeArrowheads="1"/>
              </p:cNvSpPr>
              <p:nvPr/>
            </p:nvSpPr>
            <p:spPr bwMode="auto">
              <a:xfrm>
                <a:off x="4936" y="421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5" name="AutoShape 875"/>
              <p:cNvSpPr>
                <a:spLocks noChangeArrowheads="1"/>
              </p:cNvSpPr>
              <p:nvPr/>
            </p:nvSpPr>
            <p:spPr bwMode="auto">
              <a:xfrm>
                <a:off x="4936" y="422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6" name="AutoShape 876"/>
              <p:cNvSpPr>
                <a:spLocks noChangeArrowheads="1"/>
              </p:cNvSpPr>
              <p:nvPr/>
            </p:nvSpPr>
            <p:spPr bwMode="auto">
              <a:xfrm>
                <a:off x="4936" y="421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7" name="AutoShape 877"/>
              <p:cNvSpPr>
                <a:spLocks noChangeArrowheads="1"/>
              </p:cNvSpPr>
              <p:nvPr/>
            </p:nvSpPr>
            <p:spPr bwMode="auto">
              <a:xfrm>
                <a:off x="4944" y="421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8" name="AutoShape 878"/>
              <p:cNvSpPr>
                <a:spLocks noChangeArrowheads="1"/>
              </p:cNvSpPr>
              <p:nvPr/>
            </p:nvSpPr>
            <p:spPr bwMode="auto">
              <a:xfrm>
                <a:off x="4944" y="420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5999" name="AutoShape 879"/>
              <p:cNvSpPr>
                <a:spLocks noChangeArrowheads="1"/>
              </p:cNvSpPr>
              <p:nvPr/>
            </p:nvSpPr>
            <p:spPr bwMode="auto">
              <a:xfrm>
                <a:off x="4944" y="421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00" name="AutoShape 880"/>
              <p:cNvSpPr>
                <a:spLocks noChangeArrowheads="1"/>
              </p:cNvSpPr>
              <p:nvPr/>
            </p:nvSpPr>
            <p:spPr bwMode="auto">
              <a:xfrm>
                <a:off x="4944" y="420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01" name="AutoShape 881"/>
              <p:cNvSpPr>
                <a:spLocks noChangeArrowheads="1"/>
              </p:cNvSpPr>
              <p:nvPr/>
            </p:nvSpPr>
            <p:spPr bwMode="auto">
              <a:xfrm>
                <a:off x="4952"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grpSp>
        <p:sp>
          <p:nvSpPr>
            <p:cNvPr id="6002" name="AutoShape 882"/>
            <p:cNvSpPr>
              <a:spLocks noChangeArrowheads="1"/>
            </p:cNvSpPr>
            <p:nvPr/>
          </p:nvSpPr>
          <p:spPr bwMode="auto">
            <a:xfrm>
              <a:off x="4960"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03" name="AutoShape 883"/>
            <p:cNvSpPr>
              <a:spLocks noChangeArrowheads="1"/>
            </p:cNvSpPr>
            <p:nvPr/>
          </p:nvSpPr>
          <p:spPr bwMode="auto">
            <a:xfrm>
              <a:off x="4960"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04" name="AutoShape 884"/>
            <p:cNvSpPr>
              <a:spLocks noChangeArrowheads="1"/>
            </p:cNvSpPr>
            <p:nvPr/>
          </p:nvSpPr>
          <p:spPr bwMode="auto">
            <a:xfrm>
              <a:off x="4960"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05" name="AutoShape 885"/>
            <p:cNvSpPr>
              <a:spLocks noChangeArrowheads="1"/>
            </p:cNvSpPr>
            <p:nvPr/>
          </p:nvSpPr>
          <p:spPr bwMode="auto">
            <a:xfrm>
              <a:off x="4968"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06" name="AutoShape 886"/>
            <p:cNvSpPr>
              <a:spLocks noChangeArrowheads="1"/>
            </p:cNvSpPr>
            <p:nvPr/>
          </p:nvSpPr>
          <p:spPr bwMode="auto">
            <a:xfrm>
              <a:off x="4968"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07" name="AutoShape 887"/>
            <p:cNvSpPr>
              <a:spLocks noChangeArrowheads="1"/>
            </p:cNvSpPr>
            <p:nvPr/>
          </p:nvSpPr>
          <p:spPr bwMode="auto">
            <a:xfrm>
              <a:off x="4968"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08" name="AutoShape 888"/>
            <p:cNvSpPr>
              <a:spLocks noChangeArrowheads="1"/>
            </p:cNvSpPr>
            <p:nvPr/>
          </p:nvSpPr>
          <p:spPr bwMode="auto">
            <a:xfrm>
              <a:off x="4976"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09" name="AutoShape 889"/>
            <p:cNvSpPr>
              <a:spLocks noChangeArrowheads="1"/>
            </p:cNvSpPr>
            <p:nvPr/>
          </p:nvSpPr>
          <p:spPr bwMode="auto">
            <a:xfrm>
              <a:off x="4984"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0" name="AutoShape 890"/>
            <p:cNvSpPr>
              <a:spLocks noChangeArrowheads="1"/>
            </p:cNvSpPr>
            <p:nvPr/>
          </p:nvSpPr>
          <p:spPr bwMode="auto">
            <a:xfrm>
              <a:off x="4984"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1" name="AutoShape 891"/>
            <p:cNvSpPr>
              <a:spLocks noChangeArrowheads="1"/>
            </p:cNvSpPr>
            <p:nvPr/>
          </p:nvSpPr>
          <p:spPr bwMode="auto">
            <a:xfrm>
              <a:off x="4984"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2" name="AutoShape 892"/>
            <p:cNvSpPr>
              <a:spLocks noChangeArrowheads="1"/>
            </p:cNvSpPr>
            <p:nvPr/>
          </p:nvSpPr>
          <p:spPr bwMode="auto">
            <a:xfrm>
              <a:off x="4984"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3" name="AutoShape 893"/>
            <p:cNvSpPr>
              <a:spLocks noChangeArrowheads="1"/>
            </p:cNvSpPr>
            <p:nvPr/>
          </p:nvSpPr>
          <p:spPr bwMode="auto">
            <a:xfrm>
              <a:off x="4992"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4" name="AutoShape 894"/>
            <p:cNvSpPr>
              <a:spLocks noChangeArrowheads="1"/>
            </p:cNvSpPr>
            <p:nvPr/>
          </p:nvSpPr>
          <p:spPr bwMode="auto">
            <a:xfrm>
              <a:off x="4992"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5" name="AutoShape 895"/>
            <p:cNvSpPr>
              <a:spLocks noChangeArrowheads="1"/>
            </p:cNvSpPr>
            <p:nvPr/>
          </p:nvSpPr>
          <p:spPr bwMode="auto">
            <a:xfrm>
              <a:off x="5000"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6" name="AutoShape 896"/>
            <p:cNvSpPr>
              <a:spLocks noChangeArrowheads="1"/>
            </p:cNvSpPr>
            <p:nvPr/>
          </p:nvSpPr>
          <p:spPr bwMode="auto">
            <a:xfrm>
              <a:off x="5000"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7" name="AutoShape 897"/>
            <p:cNvSpPr>
              <a:spLocks noChangeArrowheads="1"/>
            </p:cNvSpPr>
            <p:nvPr/>
          </p:nvSpPr>
          <p:spPr bwMode="auto">
            <a:xfrm>
              <a:off x="5000"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8" name="AutoShape 898"/>
            <p:cNvSpPr>
              <a:spLocks noChangeArrowheads="1"/>
            </p:cNvSpPr>
            <p:nvPr/>
          </p:nvSpPr>
          <p:spPr bwMode="auto">
            <a:xfrm>
              <a:off x="5008"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19" name="AutoShape 899"/>
            <p:cNvSpPr>
              <a:spLocks noChangeArrowheads="1"/>
            </p:cNvSpPr>
            <p:nvPr/>
          </p:nvSpPr>
          <p:spPr bwMode="auto">
            <a:xfrm>
              <a:off x="5008"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0" name="AutoShape 900"/>
            <p:cNvSpPr>
              <a:spLocks noChangeArrowheads="1"/>
            </p:cNvSpPr>
            <p:nvPr/>
          </p:nvSpPr>
          <p:spPr bwMode="auto">
            <a:xfrm>
              <a:off x="5008"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1" name="AutoShape 901"/>
            <p:cNvSpPr>
              <a:spLocks noChangeArrowheads="1"/>
            </p:cNvSpPr>
            <p:nvPr/>
          </p:nvSpPr>
          <p:spPr bwMode="auto">
            <a:xfrm>
              <a:off x="5016"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2" name="AutoShape 902"/>
            <p:cNvSpPr>
              <a:spLocks noChangeArrowheads="1"/>
            </p:cNvSpPr>
            <p:nvPr/>
          </p:nvSpPr>
          <p:spPr bwMode="auto">
            <a:xfrm>
              <a:off x="5016"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3" name="AutoShape 903"/>
            <p:cNvSpPr>
              <a:spLocks noChangeArrowheads="1"/>
            </p:cNvSpPr>
            <p:nvPr/>
          </p:nvSpPr>
          <p:spPr bwMode="auto">
            <a:xfrm>
              <a:off x="5016"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4" name="AutoShape 904"/>
            <p:cNvSpPr>
              <a:spLocks noChangeArrowheads="1"/>
            </p:cNvSpPr>
            <p:nvPr/>
          </p:nvSpPr>
          <p:spPr bwMode="auto">
            <a:xfrm>
              <a:off x="5016"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5" name="AutoShape 905"/>
            <p:cNvSpPr>
              <a:spLocks noChangeArrowheads="1"/>
            </p:cNvSpPr>
            <p:nvPr/>
          </p:nvSpPr>
          <p:spPr bwMode="auto">
            <a:xfrm>
              <a:off x="5016"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6" name="AutoShape 906"/>
            <p:cNvSpPr>
              <a:spLocks noChangeArrowheads="1"/>
            </p:cNvSpPr>
            <p:nvPr/>
          </p:nvSpPr>
          <p:spPr bwMode="auto">
            <a:xfrm>
              <a:off x="5016"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7" name="AutoShape 907"/>
            <p:cNvSpPr>
              <a:spLocks noChangeArrowheads="1"/>
            </p:cNvSpPr>
            <p:nvPr/>
          </p:nvSpPr>
          <p:spPr bwMode="auto">
            <a:xfrm>
              <a:off x="5016"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8" name="AutoShape 908"/>
            <p:cNvSpPr>
              <a:spLocks noChangeArrowheads="1"/>
            </p:cNvSpPr>
            <p:nvPr/>
          </p:nvSpPr>
          <p:spPr bwMode="auto">
            <a:xfrm>
              <a:off x="5024"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29" name="AutoShape 909"/>
            <p:cNvSpPr>
              <a:spLocks noChangeArrowheads="1"/>
            </p:cNvSpPr>
            <p:nvPr/>
          </p:nvSpPr>
          <p:spPr bwMode="auto">
            <a:xfrm>
              <a:off x="5024"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0" name="AutoShape 910"/>
            <p:cNvSpPr>
              <a:spLocks noChangeArrowheads="1"/>
            </p:cNvSpPr>
            <p:nvPr/>
          </p:nvSpPr>
          <p:spPr bwMode="auto">
            <a:xfrm>
              <a:off x="5024"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1" name="AutoShape 911"/>
            <p:cNvSpPr>
              <a:spLocks noChangeArrowheads="1"/>
            </p:cNvSpPr>
            <p:nvPr/>
          </p:nvSpPr>
          <p:spPr bwMode="auto">
            <a:xfrm>
              <a:off x="5024"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2" name="AutoShape 912"/>
            <p:cNvSpPr>
              <a:spLocks noChangeArrowheads="1"/>
            </p:cNvSpPr>
            <p:nvPr/>
          </p:nvSpPr>
          <p:spPr bwMode="auto">
            <a:xfrm>
              <a:off x="5024"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3" name="AutoShape 913"/>
            <p:cNvSpPr>
              <a:spLocks noChangeArrowheads="1"/>
            </p:cNvSpPr>
            <p:nvPr/>
          </p:nvSpPr>
          <p:spPr bwMode="auto">
            <a:xfrm>
              <a:off x="5024"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4" name="AutoShape 914"/>
            <p:cNvSpPr>
              <a:spLocks noChangeArrowheads="1"/>
            </p:cNvSpPr>
            <p:nvPr/>
          </p:nvSpPr>
          <p:spPr bwMode="auto">
            <a:xfrm>
              <a:off x="5032"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5" name="AutoShape 915"/>
            <p:cNvSpPr>
              <a:spLocks noChangeArrowheads="1"/>
            </p:cNvSpPr>
            <p:nvPr/>
          </p:nvSpPr>
          <p:spPr bwMode="auto">
            <a:xfrm>
              <a:off x="5032"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6" name="AutoShape 916"/>
            <p:cNvSpPr>
              <a:spLocks noChangeArrowheads="1"/>
            </p:cNvSpPr>
            <p:nvPr/>
          </p:nvSpPr>
          <p:spPr bwMode="auto">
            <a:xfrm>
              <a:off x="5032"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7" name="AutoShape 917"/>
            <p:cNvSpPr>
              <a:spLocks noChangeArrowheads="1"/>
            </p:cNvSpPr>
            <p:nvPr/>
          </p:nvSpPr>
          <p:spPr bwMode="auto">
            <a:xfrm>
              <a:off x="5032"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8" name="AutoShape 918"/>
            <p:cNvSpPr>
              <a:spLocks noChangeArrowheads="1"/>
            </p:cNvSpPr>
            <p:nvPr/>
          </p:nvSpPr>
          <p:spPr bwMode="auto">
            <a:xfrm>
              <a:off x="5032"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39" name="AutoShape 919"/>
            <p:cNvSpPr>
              <a:spLocks noChangeArrowheads="1"/>
            </p:cNvSpPr>
            <p:nvPr/>
          </p:nvSpPr>
          <p:spPr bwMode="auto">
            <a:xfrm>
              <a:off x="5032"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0" name="AutoShape 920"/>
            <p:cNvSpPr>
              <a:spLocks noChangeArrowheads="1"/>
            </p:cNvSpPr>
            <p:nvPr/>
          </p:nvSpPr>
          <p:spPr bwMode="auto">
            <a:xfrm>
              <a:off x="5032"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1" name="AutoShape 921"/>
            <p:cNvSpPr>
              <a:spLocks noChangeArrowheads="1"/>
            </p:cNvSpPr>
            <p:nvPr/>
          </p:nvSpPr>
          <p:spPr bwMode="auto">
            <a:xfrm>
              <a:off x="5040"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2" name="AutoShape 922"/>
            <p:cNvSpPr>
              <a:spLocks noChangeArrowheads="1"/>
            </p:cNvSpPr>
            <p:nvPr/>
          </p:nvSpPr>
          <p:spPr bwMode="auto">
            <a:xfrm>
              <a:off x="5040"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3" name="AutoShape 923"/>
            <p:cNvSpPr>
              <a:spLocks noChangeArrowheads="1"/>
            </p:cNvSpPr>
            <p:nvPr/>
          </p:nvSpPr>
          <p:spPr bwMode="auto">
            <a:xfrm>
              <a:off x="5040"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4" name="AutoShape 924"/>
            <p:cNvSpPr>
              <a:spLocks noChangeArrowheads="1"/>
            </p:cNvSpPr>
            <p:nvPr/>
          </p:nvSpPr>
          <p:spPr bwMode="auto">
            <a:xfrm>
              <a:off x="5040"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5" name="AutoShape 925"/>
            <p:cNvSpPr>
              <a:spLocks noChangeArrowheads="1"/>
            </p:cNvSpPr>
            <p:nvPr/>
          </p:nvSpPr>
          <p:spPr bwMode="auto">
            <a:xfrm>
              <a:off x="5040"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6" name="AutoShape 926"/>
            <p:cNvSpPr>
              <a:spLocks noChangeArrowheads="1"/>
            </p:cNvSpPr>
            <p:nvPr/>
          </p:nvSpPr>
          <p:spPr bwMode="auto">
            <a:xfrm>
              <a:off x="5048"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7" name="AutoShape 927"/>
            <p:cNvSpPr>
              <a:spLocks noChangeArrowheads="1"/>
            </p:cNvSpPr>
            <p:nvPr/>
          </p:nvSpPr>
          <p:spPr bwMode="auto">
            <a:xfrm>
              <a:off x="5048"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8" name="AutoShape 928"/>
            <p:cNvSpPr>
              <a:spLocks noChangeArrowheads="1"/>
            </p:cNvSpPr>
            <p:nvPr/>
          </p:nvSpPr>
          <p:spPr bwMode="auto">
            <a:xfrm>
              <a:off x="5048"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49" name="AutoShape 929"/>
            <p:cNvSpPr>
              <a:spLocks noChangeArrowheads="1"/>
            </p:cNvSpPr>
            <p:nvPr/>
          </p:nvSpPr>
          <p:spPr bwMode="auto">
            <a:xfrm>
              <a:off x="5048"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0" name="AutoShape 930"/>
            <p:cNvSpPr>
              <a:spLocks noChangeArrowheads="1"/>
            </p:cNvSpPr>
            <p:nvPr/>
          </p:nvSpPr>
          <p:spPr bwMode="auto">
            <a:xfrm>
              <a:off x="5048"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1" name="AutoShape 931"/>
            <p:cNvSpPr>
              <a:spLocks noChangeArrowheads="1"/>
            </p:cNvSpPr>
            <p:nvPr/>
          </p:nvSpPr>
          <p:spPr bwMode="auto">
            <a:xfrm>
              <a:off x="5056"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2" name="AutoShape 932"/>
            <p:cNvSpPr>
              <a:spLocks noChangeArrowheads="1"/>
            </p:cNvSpPr>
            <p:nvPr/>
          </p:nvSpPr>
          <p:spPr bwMode="auto">
            <a:xfrm>
              <a:off x="5056"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3" name="AutoShape 933"/>
            <p:cNvSpPr>
              <a:spLocks noChangeArrowheads="1"/>
            </p:cNvSpPr>
            <p:nvPr/>
          </p:nvSpPr>
          <p:spPr bwMode="auto">
            <a:xfrm>
              <a:off x="5056"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4" name="AutoShape 934"/>
            <p:cNvSpPr>
              <a:spLocks noChangeArrowheads="1"/>
            </p:cNvSpPr>
            <p:nvPr/>
          </p:nvSpPr>
          <p:spPr bwMode="auto">
            <a:xfrm>
              <a:off x="5056"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5" name="AutoShape 935"/>
            <p:cNvSpPr>
              <a:spLocks noChangeArrowheads="1"/>
            </p:cNvSpPr>
            <p:nvPr/>
          </p:nvSpPr>
          <p:spPr bwMode="auto">
            <a:xfrm>
              <a:off x="5056"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6" name="AutoShape 936"/>
            <p:cNvSpPr>
              <a:spLocks noChangeArrowheads="1"/>
            </p:cNvSpPr>
            <p:nvPr/>
          </p:nvSpPr>
          <p:spPr bwMode="auto">
            <a:xfrm>
              <a:off x="5056"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7" name="AutoShape 937"/>
            <p:cNvSpPr>
              <a:spLocks noChangeArrowheads="1"/>
            </p:cNvSpPr>
            <p:nvPr/>
          </p:nvSpPr>
          <p:spPr bwMode="auto">
            <a:xfrm>
              <a:off x="5064"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8" name="AutoShape 938"/>
            <p:cNvSpPr>
              <a:spLocks noChangeArrowheads="1"/>
            </p:cNvSpPr>
            <p:nvPr/>
          </p:nvSpPr>
          <p:spPr bwMode="auto">
            <a:xfrm>
              <a:off x="5064"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59" name="AutoShape 939"/>
            <p:cNvSpPr>
              <a:spLocks noChangeArrowheads="1"/>
            </p:cNvSpPr>
            <p:nvPr/>
          </p:nvSpPr>
          <p:spPr bwMode="auto">
            <a:xfrm>
              <a:off x="5064" y="419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0" name="AutoShape 940"/>
            <p:cNvSpPr>
              <a:spLocks noChangeArrowheads="1"/>
            </p:cNvSpPr>
            <p:nvPr/>
          </p:nvSpPr>
          <p:spPr bwMode="auto">
            <a:xfrm>
              <a:off x="5064"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1" name="AutoShape 941"/>
            <p:cNvSpPr>
              <a:spLocks noChangeArrowheads="1"/>
            </p:cNvSpPr>
            <p:nvPr/>
          </p:nvSpPr>
          <p:spPr bwMode="auto">
            <a:xfrm>
              <a:off x="5064"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2" name="AutoShape 942"/>
            <p:cNvSpPr>
              <a:spLocks noChangeArrowheads="1"/>
            </p:cNvSpPr>
            <p:nvPr/>
          </p:nvSpPr>
          <p:spPr bwMode="auto">
            <a:xfrm>
              <a:off x="5064"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3" name="AutoShape 943"/>
            <p:cNvSpPr>
              <a:spLocks noChangeArrowheads="1"/>
            </p:cNvSpPr>
            <p:nvPr/>
          </p:nvSpPr>
          <p:spPr bwMode="auto">
            <a:xfrm>
              <a:off x="5064"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4" name="AutoShape 944"/>
            <p:cNvSpPr>
              <a:spLocks noChangeArrowheads="1"/>
            </p:cNvSpPr>
            <p:nvPr/>
          </p:nvSpPr>
          <p:spPr bwMode="auto">
            <a:xfrm>
              <a:off x="5064"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5" name="AutoShape 945"/>
            <p:cNvSpPr>
              <a:spLocks noChangeArrowheads="1"/>
            </p:cNvSpPr>
            <p:nvPr/>
          </p:nvSpPr>
          <p:spPr bwMode="auto">
            <a:xfrm>
              <a:off x="5072"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6" name="AutoShape 946"/>
            <p:cNvSpPr>
              <a:spLocks noChangeArrowheads="1"/>
            </p:cNvSpPr>
            <p:nvPr/>
          </p:nvSpPr>
          <p:spPr bwMode="auto">
            <a:xfrm>
              <a:off x="5072"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7" name="AutoShape 947"/>
            <p:cNvSpPr>
              <a:spLocks noChangeArrowheads="1"/>
            </p:cNvSpPr>
            <p:nvPr/>
          </p:nvSpPr>
          <p:spPr bwMode="auto">
            <a:xfrm>
              <a:off x="5072"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8" name="AutoShape 948"/>
            <p:cNvSpPr>
              <a:spLocks noChangeArrowheads="1"/>
            </p:cNvSpPr>
            <p:nvPr/>
          </p:nvSpPr>
          <p:spPr bwMode="auto">
            <a:xfrm>
              <a:off x="5072"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69" name="AutoShape 949"/>
            <p:cNvSpPr>
              <a:spLocks noChangeArrowheads="1"/>
            </p:cNvSpPr>
            <p:nvPr/>
          </p:nvSpPr>
          <p:spPr bwMode="auto">
            <a:xfrm>
              <a:off x="5072"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0" name="AutoShape 950"/>
            <p:cNvSpPr>
              <a:spLocks noChangeArrowheads="1"/>
            </p:cNvSpPr>
            <p:nvPr/>
          </p:nvSpPr>
          <p:spPr bwMode="auto">
            <a:xfrm>
              <a:off x="5072"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1" name="AutoShape 951"/>
            <p:cNvSpPr>
              <a:spLocks noChangeArrowheads="1"/>
            </p:cNvSpPr>
            <p:nvPr/>
          </p:nvSpPr>
          <p:spPr bwMode="auto">
            <a:xfrm>
              <a:off x="5072"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2" name="AutoShape 952"/>
            <p:cNvSpPr>
              <a:spLocks noChangeArrowheads="1"/>
            </p:cNvSpPr>
            <p:nvPr/>
          </p:nvSpPr>
          <p:spPr bwMode="auto">
            <a:xfrm>
              <a:off x="5080"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3" name="AutoShape 953"/>
            <p:cNvSpPr>
              <a:spLocks noChangeArrowheads="1"/>
            </p:cNvSpPr>
            <p:nvPr/>
          </p:nvSpPr>
          <p:spPr bwMode="auto">
            <a:xfrm>
              <a:off x="5080" y="419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4" name="AutoShape 954"/>
            <p:cNvSpPr>
              <a:spLocks noChangeArrowheads="1"/>
            </p:cNvSpPr>
            <p:nvPr/>
          </p:nvSpPr>
          <p:spPr bwMode="auto">
            <a:xfrm>
              <a:off x="5080"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5" name="AutoShape 955"/>
            <p:cNvSpPr>
              <a:spLocks noChangeArrowheads="1"/>
            </p:cNvSpPr>
            <p:nvPr/>
          </p:nvSpPr>
          <p:spPr bwMode="auto">
            <a:xfrm>
              <a:off x="5080"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6" name="AutoShape 956"/>
            <p:cNvSpPr>
              <a:spLocks noChangeArrowheads="1"/>
            </p:cNvSpPr>
            <p:nvPr/>
          </p:nvSpPr>
          <p:spPr bwMode="auto">
            <a:xfrm>
              <a:off x="5080"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7" name="AutoShape 957"/>
            <p:cNvSpPr>
              <a:spLocks noChangeArrowheads="1"/>
            </p:cNvSpPr>
            <p:nvPr/>
          </p:nvSpPr>
          <p:spPr bwMode="auto">
            <a:xfrm>
              <a:off x="5080"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8" name="AutoShape 958"/>
            <p:cNvSpPr>
              <a:spLocks noChangeArrowheads="1"/>
            </p:cNvSpPr>
            <p:nvPr/>
          </p:nvSpPr>
          <p:spPr bwMode="auto">
            <a:xfrm>
              <a:off x="5080"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79" name="AutoShape 959"/>
            <p:cNvSpPr>
              <a:spLocks noChangeArrowheads="1"/>
            </p:cNvSpPr>
            <p:nvPr/>
          </p:nvSpPr>
          <p:spPr bwMode="auto">
            <a:xfrm>
              <a:off x="5088"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0" name="AutoShape 960"/>
            <p:cNvSpPr>
              <a:spLocks noChangeArrowheads="1"/>
            </p:cNvSpPr>
            <p:nvPr/>
          </p:nvSpPr>
          <p:spPr bwMode="auto">
            <a:xfrm>
              <a:off x="5088"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1" name="AutoShape 961"/>
            <p:cNvSpPr>
              <a:spLocks noChangeArrowheads="1"/>
            </p:cNvSpPr>
            <p:nvPr/>
          </p:nvSpPr>
          <p:spPr bwMode="auto">
            <a:xfrm>
              <a:off x="5088"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2" name="AutoShape 962"/>
            <p:cNvSpPr>
              <a:spLocks noChangeArrowheads="1"/>
            </p:cNvSpPr>
            <p:nvPr/>
          </p:nvSpPr>
          <p:spPr bwMode="auto">
            <a:xfrm>
              <a:off x="5088"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3" name="AutoShape 963"/>
            <p:cNvSpPr>
              <a:spLocks noChangeArrowheads="1"/>
            </p:cNvSpPr>
            <p:nvPr/>
          </p:nvSpPr>
          <p:spPr bwMode="auto">
            <a:xfrm>
              <a:off x="5088"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4" name="AutoShape 964"/>
            <p:cNvSpPr>
              <a:spLocks noChangeArrowheads="1"/>
            </p:cNvSpPr>
            <p:nvPr/>
          </p:nvSpPr>
          <p:spPr bwMode="auto">
            <a:xfrm>
              <a:off x="5088"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5" name="AutoShape 965"/>
            <p:cNvSpPr>
              <a:spLocks noChangeArrowheads="1"/>
            </p:cNvSpPr>
            <p:nvPr/>
          </p:nvSpPr>
          <p:spPr bwMode="auto">
            <a:xfrm>
              <a:off x="5088"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6" name="AutoShape 966"/>
            <p:cNvSpPr>
              <a:spLocks noChangeArrowheads="1"/>
            </p:cNvSpPr>
            <p:nvPr/>
          </p:nvSpPr>
          <p:spPr bwMode="auto">
            <a:xfrm>
              <a:off x="5088"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7" name="AutoShape 967"/>
            <p:cNvSpPr>
              <a:spLocks noChangeArrowheads="1"/>
            </p:cNvSpPr>
            <p:nvPr/>
          </p:nvSpPr>
          <p:spPr bwMode="auto">
            <a:xfrm>
              <a:off x="5096"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8" name="AutoShape 968"/>
            <p:cNvSpPr>
              <a:spLocks noChangeArrowheads="1"/>
            </p:cNvSpPr>
            <p:nvPr/>
          </p:nvSpPr>
          <p:spPr bwMode="auto">
            <a:xfrm>
              <a:off x="5096"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89" name="AutoShape 969"/>
            <p:cNvSpPr>
              <a:spLocks noChangeArrowheads="1"/>
            </p:cNvSpPr>
            <p:nvPr/>
          </p:nvSpPr>
          <p:spPr bwMode="auto">
            <a:xfrm>
              <a:off x="5096"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0" name="AutoShape 970"/>
            <p:cNvSpPr>
              <a:spLocks noChangeArrowheads="1"/>
            </p:cNvSpPr>
            <p:nvPr/>
          </p:nvSpPr>
          <p:spPr bwMode="auto">
            <a:xfrm>
              <a:off x="5096" y="415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1" name="AutoShape 971"/>
            <p:cNvSpPr>
              <a:spLocks noChangeArrowheads="1"/>
            </p:cNvSpPr>
            <p:nvPr/>
          </p:nvSpPr>
          <p:spPr bwMode="auto">
            <a:xfrm>
              <a:off x="5096"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2" name="AutoShape 972"/>
            <p:cNvSpPr>
              <a:spLocks noChangeArrowheads="1"/>
            </p:cNvSpPr>
            <p:nvPr/>
          </p:nvSpPr>
          <p:spPr bwMode="auto">
            <a:xfrm>
              <a:off x="5096"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3" name="AutoShape 973"/>
            <p:cNvSpPr>
              <a:spLocks noChangeArrowheads="1"/>
            </p:cNvSpPr>
            <p:nvPr/>
          </p:nvSpPr>
          <p:spPr bwMode="auto">
            <a:xfrm>
              <a:off x="5096"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4" name="AutoShape 974"/>
            <p:cNvSpPr>
              <a:spLocks noChangeArrowheads="1"/>
            </p:cNvSpPr>
            <p:nvPr/>
          </p:nvSpPr>
          <p:spPr bwMode="auto">
            <a:xfrm>
              <a:off x="5096"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5" name="AutoShape 975"/>
            <p:cNvSpPr>
              <a:spLocks noChangeArrowheads="1"/>
            </p:cNvSpPr>
            <p:nvPr/>
          </p:nvSpPr>
          <p:spPr bwMode="auto">
            <a:xfrm>
              <a:off x="5096"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6" name="AutoShape 976"/>
            <p:cNvSpPr>
              <a:spLocks noChangeArrowheads="1"/>
            </p:cNvSpPr>
            <p:nvPr/>
          </p:nvSpPr>
          <p:spPr bwMode="auto">
            <a:xfrm>
              <a:off x="5096"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7" name="AutoShape 977"/>
            <p:cNvSpPr>
              <a:spLocks noChangeArrowheads="1"/>
            </p:cNvSpPr>
            <p:nvPr/>
          </p:nvSpPr>
          <p:spPr bwMode="auto">
            <a:xfrm>
              <a:off x="5096"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8" name="AutoShape 978"/>
            <p:cNvSpPr>
              <a:spLocks noChangeArrowheads="1"/>
            </p:cNvSpPr>
            <p:nvPr/>
          </p:nvSpPr>
          <p:spPr bwMode="auto">
            <a:xfrm>
              <a:off x="5104"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099" name="AutoShape 979"/>
            <p:cNvSpPr>
              <a:spLocks noChangeArrowheads="1"/>
            </p:cNvSpPr>
            <p:nvPr/>
          </p:nvSpPr>
          <p:spPr bwMode="auto">
            <a:xfrm>
              <a:off x="5104"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0" name="AutoShape 980"/>
            <p:cNvSpPr>
              <a:spLocks noChangeArrowheads="1"/>
            </p:cNvSpPr>
            <p:nvPr/>
          </p:nvSpPr>
          <p:spPr bwMode="auto">
            <a:xfrm>
              <a:off x="5104"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1" name="AutoShape 981"/>
            <p:cNvSpPr>
              <a:spLocks noChangeArrowheads="1"/>
            </p:cNvSpPr>
            <p:nvPr/>
          </p:nvSpPr>
          <p:spPr bwMode="auto">
            <a:xfrm>
              <a:off x="5104"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2" name="AutoShape 982"/>
            <p:cNvSpPr>
              <a:spLocks noChangeArrowheads="1"/>
            </p:cNvSpPr>
            <p:nvPr/>
          </p:nvSpPr>
          <p:spPr bwMode="auto">
            <a:xfrm>
              <a:off x="5104"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3" name="AutoShape 983"/>
            <p:cNvSpPr>
              <a:spLocks noChangeArrowheads="1"/>
            </p:cNvSpPr>
            <p:nvPr/>
          </p:nvSpPr>
          <p:spPr bwMode="auto">
            <a:xfrm>
              <a:off x="5104"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4" name="AutoShape 984"/>
            <p:cNvSpPr>
              <a:spLocks noChangeArrowheads="1"/>
            </p:cNvSpPr>
            <p:nvPr/>
          </p:nvSpPr>
          <p:spPr bwMode="auto">
            <a:xfrm>
              <a:off x="5104"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5" name="AutoShape 985"/>
            <p:cNvSpPr>
              <a:spLocks noChangeArrowheads="1"/>
            </p:cNvSpPr>
            <p:nvPr/>
          </p:nvSpPr>
          <p:spPr bwMode="auto">
            <a:xfrm>
              <a:off x="5104"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6" name="AutoShape 986"/>
            <p:cNvSpPr>
              <a:spLocks noChangeArrowheads="1"/>
            </p:cNvSpPr>
            <p:nvPr/>
          </p:nvSpPr>
          <p:spPr bwMode="auto">
            <a:xfrm>
              <a:off x="5104"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7" name="AutoShape 987"/>
            <p:cNvSpPr>
              <a:spLocks noChangeArrowheads="1"/>
            </p:cNvSpPr>
            <p:nvPr/>
          </p:nvSpPr>
          <p:spPr bwMode="auto">
            <a:xfrm>
              <a:off x="5104"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8" name="AutoShape 988"/>
            <p:cNvSpPr>
              <a:spLocks noChangeArrowheads="1"/>
            </p:cNvSpPr>
            <p:nvPr/>
          </p:nvSpPr>
          <p:spPr bwMode="auto">
            <a:xfrm>
              <a:off x="5112"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09" name="AutoShape 989"/>
            <p:cNvSpPr>
              <a:spLocks noChangeArrowheads="1"/>
            </p:cNvSpPr>
            <p:nvPr/>
          </p:nvSpPr>
          <p:spPr bwMode="auto">
            <a:xfrm>
              <a:off x="5112"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0" name="AutoShape 990"/>
            <p:cNvSpPr>
              <a:spLocks noChangeArrowheads="1"/>
            </p:cNvSpPr>
            <p:nvPr/>
          </p:nvSpPr>
          <p:spPr bwMode="auto">
            <a:xfrm>
              <a:off x="5112"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1" name="AutoShape 991"/>
            <p:cNvSpPr>
              <a:spLocks noChangeArrowheads="1"/>
            </p:cNvSpPr>
            <p:nvPr/>
          </p:nvSpPr>
          <p:spPr bwMode="auto">
            <a:xfrm>
              <a:off x="5112"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2" name="AutoShape 992"/>
            <p:cNvSpPr>
              <a:spLocks noChangeArrowheads="1"/>
            </p:cNvSpPr>
            <p:nvPr/>
          </p:nvSpPr>
          <p:spPr bwMode="auto">
            <a:xfrm>
              <a:off x="5112"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3" name="AutoShape 993"/>
            <p:cNvSpPr>
              <a:spLocks noChangeArrowheads="1"/>
            </p:cNvSpPr>
            <p:nvPr/>
          </p:nvSpPr>
          <p:spPr bwMode="auto">
            <a:xfrm>
              <a:off x="5112"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4" name="AutoShape 994"/>
            <p:cNvSpPr>
              <a:spLocks noChangeArrowheads="1"/>
            </p:cNvSpPr>
            <p:nvPr/>
          </p:nvSpPr>
          <p:spPr bwMode="auto">
            <a:xfrm>
              <a:off x="5112"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5" name="AutoShape 995"/>
            <p:cNvSpPr>
              <a:spLocks noChangeArrowheads="1"/>
            </p:cNvSpPr>
            <p:nvPr/>
          </p:nvSpPr>
          <p:spPr bwMode="auto">
            <a:xfrm>
              <a:off x="5112" y="415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6" name="AutoShape 996"/>
            <p:cNvSpPr>
              <a:spLocks noChangeArrowheads="1"/>
            </p:cNvSpPr>
            <p:nvPr/>
          </p:nvSpPr>
          <p:spPr bwMode="auto">
            <a:xfrm>
              <a:off x="5112"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7" name="AutoShape 997"/>
            <p:cNvSpPr>
              <a:spLocks noChangeArrowheads="1"/>
            </p:cNvSpPr>
            <p:nvPr/>
          </p:nvSpPr>
          <p:spPr bwMode="auto">
            <a:xfrm>
              <a:off x="5112"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8" name="AutoShape 998"/>
            <p:cNvSpPr>
              <a:spLocks noChangeArrowheads="1"/>
            </p:cNvSpPr>
            <p:nvPr/>
          </p:nvSpPr>
          <p:spPr bwMode="auto">
            <a:xfrm>
              <a:off x="5120"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19" name="AutoShape 999"/>
            <p:cNvSpPr>
              <a:spLocks noChangeArrowheads="1"/>
            </p:cNvSpPr>
            <p:nvPr/>
          </p:nvSpPr>
          <p:spPr bwMode="auto">
            <a:xfrm>
              <a:off x="5120"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0" name="AutoShape 1000"/>
            <p:cNvSpPr>
              <a:spLocks noChangeArrowheads="1"/>
            </p:cNvSpPr>
            <p:nvPr/>
          </p:nvSpPr>
          <p:spPr bwMode="auto">
            <a:xfrm>
              <a:off x="5120"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1" name="AutoShape 1001"/>
            <p:cNvSpPr>
              <a:spLocks noChangeArrowheads="1"/>
            </p:cNvSpPr>
            <p:nvPr/>
          </p:nvSpPr>
          <p:spPr bwMode="auto">
            <a:xfrm>
              <a:off x="5120" y="4151"/>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2" name="AutoShape 1002"/>
            <p:cNvSpPr>
              <a:spLocks noChangeArrowheads="1"/>
            </p:cNvSpPr>
            <p:nvPr/>
          </p:nvSpPr>
          <p:spPr bwMode="auto">
            <a:xfrm>
              <a:off x="5120"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3" name="AutoShape 1003"/>
            <p:cNvSpPr>
              <a:spLocks noChangeArrowheads="1"/>
            </p:cNvSpPr>
            <p:nvPr/>
          </p:nvSpPr>
          <p:spPr bwMode="auto">
            <a:xfrm>
              <a:off x="5120"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4" name="AutoShape 1004"/>
            <p:cNvSpPr>
              <a:spLocks noChangeArrowheads="1"/>
            </p:cNvSpPr>
            <p:nvPr/>
          </p:nvSpPr>
          <p:spPr bwMode="auto">
            <a:xfrm>
              <a:off x="5120"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5" name="AutoShape 1005"/>
            <p:cNvSpPr>
              <a:spLocks noChangeArrowheads="1"/>
            </p:cNvSpPr>
            <p:nvPr/>
          </p:nvSpPr>
          <p:spPr bwMode="auto">
            <a:xfrm>
              <a:off x="5120"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6" name="AutoShape 1006"/>
            <p:cNvSpPr>
              <a:spLocks noChangeArrowheads="1"/>
            </p:cNvSpPr>
            <p:nvPr/>
          </p:nvSpPr>
          <p:spPr bwMode="auto">
            <a:xfrm>
              <a:off x="5120"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7" name="AutoShape 1007"/>
            <p:cNvSpPr>
              <a:spLocks noChangeArrowheads="1"/>
            </p:cNvSpPr>
            <p:nvPr/>
          </p:nvSpPr>
          <p:spPr bwMode="auto">
            <a:xfrm>
              <a:off x="5120"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8" name="AutoShape 1008"/>
            <p:cNvSpPr>
              <a:spLocks noChangeArrowheads="1"/>
            </p:cNvSpPr>
            <p:nvPr/>
          </p:nvSpPr>
          <p:spPr bwMode="auto">
            <a:xfrm>
              <a:off x="5120"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29" name="AutoShape 1009"/>
            <p:cNvSpPr>
              <a:spLocks noChangeArrowheads="1"/>
            </p:cNvSpPr>
            <p:nvPr/>
          </p:nvSpPr>
          <p:spPr bwMode="auto">
            <a:xfrm>
              <a:off x="5128"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0" name="AutoShape 1010"/>
            <p:cNvSpPr>
              <a:spLocks noChangeArrowheads="1"/>
            </p:cNvSpPr>
            <p:nvPr/>
          </p:nvSpPr>
          <p:spPr bwMode="auto">
            <a:xfrm>
              <a:off x="5128"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1" name="AutoShape 1011"/>
            <p:cNvSpPr>
              <a:spLocks noChangeArrowheads="1"/>
            </p:cNvSpPr>
            <p:nvPr/>
          </p:nvSpPr>
          <p:spPr bwMode="auto">
            <a:xfrm>
              <a:off x="5128"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2" name="AutoShape 1012"/>
            <p:cNvSpPr>
              <a:spLocks noChangeArrowheads="1"/>
            </p:cNvSpPr>
            <p:nvPr/>
          </p:nvSpPr>
          <p:spPr bwMode="auto">
            <a:xfrm>
              <a:off x="5128"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3" name="AutoShape 1013"/>
            <p:cNvSpPr>
              <a:spLocks noChangeArrowheads="1"/>
            </p:cNvSpPr>
            <p:nvPr/>
          </p:nvSpPr>
          <p:spPr bwMode="auto">
            <a:xfrm>
              <a:off x="5128"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4" name="AutoShape 1014"/>
            <p:cNvSpPr>
              <a:spLocks noChangeArrowheads="1"/>
            </p:cNvSpPr>
            <p:nvPr/>
          </p:nvSpPr>
          <p:spPr bwMode="auto">
            <a:xfrm>
              <a:off x="5128"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5" name="AutoShape 1015"/>
            <p:cNvSpPr>
              <a:spLocks noChangeArrowheads="1"/>
            </p:cNvSpPr>
            <p:nvPr/>
          </p:nvSpPr>
          <p:spPr bwMode="auto">
            <a:xfrm>
              <a:off x="5128"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6" name="AutoShape 1016"/>
            <p:cNvSpPr>
              <a:spLocks noChangeArrowheads="1"/>
            </p:cNvSpPr>
            <p:nvPr/>
          </p:nvSpPr>
          <p:spPr bwMode="auto">
            <a:xfrm>
              <a:off x="5128"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7" name="AutoShape 1017"/>
            <p:cNvSpPr>
              <a:spLocks noChangeArrowheads="1"/>
            </p:cNvSpPr>
            <p:nvPr/>
          </p:nvSpPr>
          <p:spPr bwMode="auto">
            <a:xfrm>
              <a:off x="5128"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8" name="AutoShape 1018"/>
            <p:cNvSpPr>
              <a:spLocks noChangeArrowheads="1"/>
            </p:cNvSpPr>
            <p:nvPr/>
          </p:nvSpPr>
          <p:spPr bwMode="auto">
            <a:xfrm>
              <a:off x="5128"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39" name="AutoShape 1019"/>
            <p:cNvSpPr>
              <a:spLocks noChangeArrowheads="1"/>
            </p:cNvSpPr>
            <p:nvPr/>
          </p:nvSpPr>
          <p:spPr bwMode="auto">
            <a:xfrm>
              <a:off x="5128"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0" name="AutoShape 1020"/>
            <p:cNvSpPr>
              <a:spLocks noChangeArrowheads="1"/>
            </p:cNvSpPr>
            <p:nvPr/>
          </p:nvSpPr>
          <p:spPr bwMode="auto">
            <a:xfrm>
              <a:off x="5128"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1" name="AutoShape 1021"/>
            <p:cNvSpPr>
              <a:spLocks noChangeArrowheads="1"/>
            </p:cNvSpPr>
            <p:nvPr/>
          </p:nvSpPr>
          <p:spPr bwMode="auto">
            <a:xfrm>
              <a:off x="5136"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2" name="AutoShape 1022"/>
            <p:cNvSpPr>
              <a:spLocks noChangeArrowheads="1"/>
            </p:cNvSpPr>
            <p:nvPr/>
          </p:nvSpPr>
          <p:spPr bwMode="auto">
            <a:xfrm>
              <a:off x="5136"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3" name="AutoShape 1023"/>
            <p:cNvSpPr>
              <a:spLocks noChangeArrowheads="1"/>
            </p:cNvSpPr>
            <p:nvPr/>
          </p:nvSpPr>
          <p:spPr bwMode="auto">
            <a:xfrm>
              <a:off x="5136"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4" name="AutoShape 0"/>
            <p:cNvSpPr>
              <a:spLocks noChangeArrowheads="1"/>
            </p:cNvSpPr>
            <p:nvPr/>
          </p:nvSpPr>
          <p:spPr bwMode="auto">
            <a:xfrm>
              <a:off x="5136"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5" name="AutoShape 1"/>
            <p:cNvSpPr>
              <a:spLocks noChangeArrowheads="1"/>
            </p:cNvSpPr>
            <p:nvPr/>
          </p:nvSpPr>
          <p:spPr bwMode="auto">
            <a:xfrm>
              <a:off x="5136"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6" name="AutoShape 2"/>
            <p:cNvSpPr>
              <a:spLocks noChangeArrowheads="1"/>
            </p:cNvSpPr>
            <p:nvPr/>
          </p:nvSpPr>
          <p:spPr bwMode="auto">
            <a:xfrm>
              <a:off x="5136"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7" name="AutoShape 3"/>
            <p:cNvSpPr>
              <a:spLocks noChangeArrowheads="1"/>
            </p:cNvSpPr>
            <p:nvPr/>
          </p:nvSpPr>
          <p:spPr bwMode="auto">
            <a:xfrm>
              <a:off x="5136" y="4175"/>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8" name="AutoShape 4"/>
            <p:cNvSpPr>
              <a:spLocks noChangeArrowheads="1"/>
            </p:cNvSpPr>
            <p:nvPr/>
          </p:nvSpPr>
          <p:spPr bwMode="auto">
            <a:xfrm>
              <a:off x="5136"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49" name="AutoShape 5"/>
            <p:cNvSpPr>
              <a:spLocks noChangeArrowheads="1"/>
            </p:cNvSpPr>
            <p:nvPr/>
          </p:nvSpPr>
          <p:spPr bwMode="auto">
            <a:xfrm>
              <a:off x="5136" y="4183"/>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50" name="AutoShape 6"/>
            <p:cNvSpPr>
              <a:spLocks noChangeArrowheads="1"/>
            </p:cNvSpPr>
            <p:nvPr/>
          </p:nvSpPr>
          <p:spPr bwMode="auto">
            <a:xfrm>
              <a:off x="5136" y="4167"/>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sp>
          <p:nvSpPr>
            <p:cNvPr id="6151" name="AutoShape 7"/>
            <p:cNvSpPr>
              <a:spLocks noChangeArrowheads="1"/>
            </p:cNvSpPr>
            <p:nvPr/>
          </p:nvSpPr>
          <p:spPr bwMode="auto">
            <a:xfrm>
              <a:off x="5136" y="4159"/>
              <a:ext cx="48" cy="48"/>
            </a:xfrm>
            <a:custGeom>
              <a:avLst/>
              <a:gdLst/>
              <a:ahLst/>
              <a:cxnLst/>
              <a:rect l="0" t="0" r="r" b="b"/>
              <a:pathLst>
                <a:path w="21600" h="21600">
                  <a:moveTo>
                    <a:pt x="0" y="0"/>
                  </a:moveTo>
                  <a:lnTo>
                    <a:pt x="10800" y="21600"/>
                  </a:lnTo>
                  <a:lnTo>
                    <a:pt x="21600" y="0"/>
                  </a:lnTo>
                  <a:lnTo>
                    <a:pt x="0" y="0"/>
                  </a:lnTo>
                  <a:close/>
                  <a:moveTo>
                    <a:pt x="0" y="0"/>
                  </a:moveTo>
                </a:path>
              </a:pathLst>
            </a:custGeom>
            <a:solidFill>
              <a:srgbClr val="000000"/>
            </a:solidFill>
            <a:ln w="9525">
              <a:solidFill>
                <a:schemeClr val="tx1"/>
              </a:solidFill>
              <a:miter lim="800000"/>
              <a:headEnd/>
              <a:tailEnd/>
            </a:ln>
          </p:spPr>
          <p:txBody>
            <a:bodyPr/>
            <a:lstStyle/>
            <a:p>
              <a:endParaRPr lang="en-US" sz="1412"/>
            </a:p>
          </p:txBody>
        </p:sp>
        <p:grpSp>
          <p:nvGrpSpPr>
            <p:cNvPr id="6152" name="Group 8"/>
            <p:cNvGrpSpPr>
              <a:grpSpLocks/>
            </p:cNvGrpSpPr>
            <p:nvPr/>
          </p:nvGrpSpPr>
          <p:grpSpPr bwMode="auto">
            <a:xfrm>
              <a:off x="2210" y="4499"/>
              <a:ext cx="3196" cy="132"/>
              <a:chOff x="2210" y="4499"/>
              <a:chExt cx="3196" cy="132"/>
            </a:xfrm>
          </p:grpSpPr>
          <p:sp>
            <p:nvSpPr>
              <p:cNvPr id="6153" name="Rectangle 9"/>
              <p:cNvSpPr>
                <a:spLocks noChangeArrowheads="1"/>
              </p:cNvSpPr>
              <p:nvPr/>
            </p:nvSpPr>
            <p:spPr bwMode="auto">
              <a:xfrm>
                <a:off x="2210" y="4514"/>
                <a:ext cx="10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10</a:t>
                </a:r>
              </a:p>
            </p:txBody>
          </p:sp>
          <p:sp>
            <p:nvSpPr>
              <p:cNvPr id="6154" name="Rectangle 10"/>
              <p:cNvSpPr>
                <a:spLocks noChangeArrowheads="1"/>
              </p:cNvSpPr>
              <p:nvPr/>
            </p:nvSpPr>
            <p:spPr bwMode="auto">
              <a:xfrm>
                <a:off x="2307" y="4499"/>
                <a:ext cx="57"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706">
                    <a:latin typeface="Helvetica" charset="0"/>
                    <a:cs typeface="Helvetica" charset="0"/>
                    <a:sym typeface="Helvetica" charset="0"/>
                  </a:rPr>
                  <a:t>-7</a:t>
                </a:r>
              </a:p>
            </p:txBody>
          </p:sp>
          <p:sp>
            <p:nvSpPr>
              <p:cNvPr id="6155" name="Rectangle 11"/>
              <p:cNvSpPr>
                <a:spLocks noChangeArrowheads="1"/>
              </p:cNvSpPr>
              <p:nvPr/>
            </p:nvSpPr>
            <p:spPr bwMode="auto">
              <a:xfrm>
                <a:off x="2586" y="4515"/>
                <a:ext cx="10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10</a:t>
                </a:r>
              </a:p>
            </p:txBody>
          </p:sp>
          <p:sp>
            <p:nvSpPr>
              <p:cNvPr id="6156" name="Rectangle 12"/>
              <p:cNvSpPr>
                <a:spLocks noChangeArrowheads="1"/>
              </p:cNvSpPr>
              <p:nvPr/>
            </p:nvSpPr>
            <p:spPr bwMode="auto">
              <a:xfrm>
                <a:off x="2683" y="4499"/>
                <a:ext cx="57"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706">
                    <a:latin typeface="Helvetica" charset="0"/>
                    <a:cs typeface="Helvetica" charset="0"/>
                    <a:sym typeface="Helvetica" charset="0"/>
                  </a:rPr>
                  <a:t>-6</a:t>
                </a:r>
              </a:p>
            </p:txBody>
          </p:sp>
          <p:sp>
            <p:nvSpPr>
              <p:cNvPr id="6157" name="Rectangle 13"/>
              <p:cNvSpPr>
                <a:spLocks noChangeArrowheads="1"/>
              </p:cNvSpPr>
              <p:nvPr/>
            </p:nvSpPr>
            <p:spPr bwMode="auto">
              <a:xfrm>
                <a:off x="2970" y="4515"/>
                <a:ext cx="10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10</a:t>
                </a:r>
              </a:p>
            </p:txBody>
          </p:sp>
          <p:sp>
            <p:nvSpPr>
              <p:cNvPr id="6158" name="Rectangle 14"/>
              <p:cNvSpPr>
                <a:spLocks noChangeArrowheads="1"/>
              </p:cNvSpPr>
              <p:nvPr/>
            </p:nvSpPr>
            <p:spPr bwMode="auto">
              <a:xfrm>
                <a:off x="3067" y="4499"/>
                <a:ext cx="57"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706">
                    <a:latin typeface="Helvetica" charset="0"/>
                    <a:cs typeface="Helvetica" charset="0"/>
                    <a:sym typeface="Helvetica" charset="0"/>
                  </a:rPr>
                  <a:t>-5</a:t>
                </a:r>
              </a:p>
            </p:txBody>
          </p:sp>
          <p:sp>
            <p:nvSpPr>
              <p:cNvPr id="6159" name="Rectangle 15"/>
              <p:cNvSpPr>
                <a:spLocks noChangeArrowheads="1"/>
              </p:cNvSpPr>
              <p:nvPr/>
            </p:nvSpPr>
            <p:spPr bwMode="auto">
              <a:xfrm>
                <a:off x="3285" y="4515"/>
                <a:ext cx="296"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0.0001</a:t>
                </a:r>
              </a:p>
            </p:txBody>
          </p:sp>
          <p:sp>
            <p:nvSpPr>
              <p:cNvPr id="6160" name="Rectangle 16"/>
              <p:cNvSpPr>
                <a:spLocks noChangeArrowheads="1"/>
              </p:cNvSpPr>
              <p:nvPr/>
            </p:nvSpPr>
            <p:spPr bwMode="auto">
              <a:xfrm>
                <a:off x="3699" y="4515"/>
                <a:ext cx="243"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0.001</a:t>
                </a:r>
              </a:p>
            </p:txBody>
          </p:sp>
          <p:sp>
            <p:nvSpPr>
              <p:cNvPr id="6161" name="Rectangle 17"/>
              <p:cNvSpPr>
                <a:spLocks noChangeArrowheads="1"/>
              </p:cNvSpPr>
              <p:nvPr/>
            </p:nvSpPr>
            <p:spPr bwMode="auto">
              <a:xfrm>
                <a:off x="4106" y="4515"/>
                <a:ext cx="189"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0.01</a:t>
                </a:r>
              </a:p>
            </p:txBody>
          </p:sp>
          <p:sp>
            <p:nvSpPr>
              <p:cNvPr id="6162" name="Rectangle 18"/>
              <p:cNvSpPr>
                <a:spLocks noChangeArrowheads="1"/>
              </p:cNvSpPr>
              <p:nvPr/>
            </p:nvSpPr>
            <p:spPr bwMode="auto">
              <a:xfrm>
                <a:off x="4521" y="4515"/>
                <a:ext cx="135"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0.1</a:t>
                </a:r>
              </a:p>
            </p:txBody>
          </p:sp>
          <p:sp>
            <p:nvSpPr>
              <p:cNvPr id="6163" name="Rectangle 19"/>
              <p:cNvSpPr>
                <a:spLocks noChangeArrowheads="1"/>
              </p:cNvSpPr>
              <p:nvPr/>
            </p:nvSpPr>
            <p:spPr bwMode="auto">
              <a:xfrm>
                <a:off x="4947" y="4515"/>
                <a:ext cx="54"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1</a:t>
                </a:r>
              </a:p>
            </p:txBody>
          </p:sp>
          <p:sp>
            <p:nvSpPr>
              <p:cNvPr id="6164" name="Rectangle 20"/>
              <p:cNvSpPr>
                <a:spLocks noChangeArrowheads="1"/>
              </p:cNvSpPr>
              <p:nvPr/>
            </p:nvSpPr>
            <p:spPr bwMode="auto">
              <a:xfrm>
                <a:off x="5298" y="4515"/>
                <a:ext cx="10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10</a:t>
                </a:r>
              </a:p>
            </p:txBody>
          </p:sp>
        </p:grpSp>
        <p:sp>
          <p:nvSpPr>
            <p:cNvPr id="6165" name="Rectangle 21"/>
            <p:cNvSpPr>
              <a:spLocks noChangeArrowheads="1"/>
            </p:cNvSpPr>
            <p:nvPr/>
          </p:nvSpPr>
          <p:spPr bwMode="auto">
            <a:xfrm rot="16200000">
              <a:off x="1798" y="3232"/>
              <a:ext cx="463"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235">
                  <a:latin typeface="Helvetica" charset="0"/>
                  <a:cs typeface="Helvetica" charset="0"/>
                  <a:sym typeface="Helvetica" charset="0"/>
                </a:rPr>
                <a:t>Intensity</a:t>
              </a:r>
            </a:p>
          </p:txBody>
        </p:sp>
        <p:sp>
          <p:nvSpPr>
            <p:cNvPr id="6166" name="Line 22"/>
            <p:cNvSpPr>
              <a:spLocks noChangeShapeType="1"/>
            </p:cNvSpPr>
            <p:nvPr/>
          </p:nvSpPr>
          <p:spPr bwMode="auto">
            <a:xfrm>
              <a:off x="4272" y="3992"/>
              <a:ext cx="256" cy="3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6167" name="Rectangle 23"/>
            <p:cNvSpPr>
              <a:spLocks noChangeArrowheads="1"/>
            </p:cNvSpPr>
            <p:nvPr/>
          </p:nvSpPr>
          <p:spPr bwMode="auto">
            <a:xfrm>
              <a:off x="4062" y="4172"/>
              <a:ext cx="167"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-4.0</a:t>
              </a:r>
            </a:p>
          </p:txBody>
        </p:sp>
        <p:sp>
          <p:nvSpPr>
            <p:cNvPr id="6168" name="Line 24"/>
            <p:cNvSpPr>
              <a:spLocks noChangeShapeType="1"/>
            </p:cNvSpPr>
            <p:nvPr/>
          </p:nvSpPr>
          <p:spPr bwMode="auto">
            <a:xfrm>
              <a:off x="3801" y="3632"/>
              <a:ext cx="391" cy="2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6169" name="Rectangle 25"/>
            <p:cNvSpPr>
              <a:spLocks noChangeArrowheads="1"/>
            </p:cNvSpPr>
            <p:nvPr/>
          </p:nvSpPr>
          <p:spPr bwMode="auto">
            <a:xfrm>
              <a:off x="3606" y="3740"/>
              <a:ext cx="167"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-2.0</a:t>
              </a:r>
            </a:p>
          </p:txBody>
        </p:sp>
        <p:sp>
          <p:nvSpPr>
            <p:cNvPr id="6170" name="Line 26"/>
            <p:cNvSpPr>
              <a:spLocks noChangeShapeType="1"/>
            </p:cNvSpPr>
            <p:nvPr/>
          </p:nvSpPr>
          <p:spPr bwMode="auto">
            <a:xfrm>
              <a:off x="3120" y="2872"/>
              <a:ext cx="632" cy="7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6171" name="Rectangle 27"/>
            <p:cNvSpPr>
              <a:spLocks noChangeArrowheads="1"/>
            </p:cNvSpPr>
            <p:nvPr/>
          </p:nvSpPr>
          <p:spPr bwMode="auto">
            <a:xfrm>
              <a:off x="2990" y="3164"/>
              <a:ext cx="167"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-3.1</a:t>
              </a:r>
            </a:p>
          </p:txBody>
        </p:sp>
        <p:sp>
          <p:nvSpPr>
            <p:cNvPr id="6172" name="Rectangle 28"/>
            <p:cNvSpPr>
              <a:spLocks noChangeArrowheads="1"/>
            </p:cNvSpPr>
            <p:nvPr/>
          </p:nvSpPr>
          <p:spPr bwMode="auto">
            <a:xfrm>
              <a:off x="2355" y="2740"/>
              <a:ext cx="7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R</a:t>
              </a:r>
            </a:p>
          </p:txBody>
        </p:sp>
        <p:sp>
          <p:nvSpPr>
            <p:cNvPr id="6173" name="Rectangle 29"/>
            <p:cNvSpPr>
              <a:spLocks noChangeArrowheads="1"/>
            </p:cNvSpPr>
            <p:nvPr/>
          </p:nvSpPr>
          <p:spPr bwMode="auto">
            <a:xfrm>
              <a:off x="2410" y="2804"/>
              <a:ext cx="50"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706">
                  <a:latin typeface="Helvetica" charset="0"/>
                  <a:cs typeface="Helvetica" charset="0"/>
                  <a:sym typeface="Helvetica" charset="0"/>
                </a:rPr>
                <a:t>G</a:t>
              </a:r>
            </a:p>
          </p:txBody>
        </p:sp>
        <p:sp>
          <p:nvSpPr>
            <p:cNvPr id="6174" name="Rectangle 30"/>
            <p:cNvSpPr>
              <a:spLocks noChangeArrowheads="1"/>
            </p:cNvSpPr>
            <p:nvPr/>
          </p:nvSpPr>
          <p:spPr bwMode="auto">
            <a:xfrm>
              <a:off x="2469" y="2740"/>
              <a:ext cx="246"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Helvetica" charset="0"/>
                  <a:cs typeface="Helvetica" charset="0"/>
                  <a:sym typeface="Helvetica" charset="0"/>
                </a:rPr>
                <a:t> = 89 </a:t>
              </a:r>
            </a:p>
          </p:txBody>
        </p:sp>
        <p:sp>
          <p:nvSpPr>
            <p:cNvPr id="6175" name="Rectangle 31"/>
            <p:cNvSpPr>
              <a:spLocks noChangeArrowheads="1"/>
            </p:cNvSpPr>
            <p:nvPr/>
          </p:nvSpPr>
          <p:spPr bwMode="auto">
            <a:xfrm>
              <a:off x="2710" y="2748"/>
              <a:ext cx="55"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a:r>
                <a:rPr lang="en-US" sz="1059">
                  <a:latin typeface="Symbol" charset="0"/>
                  <a:sym typeface="Symbol" charset="0"/>
                </a:rPr>
                <a:t>μ</a:t>
              </a:r>
            </a:p>
          </p:txBody>
        </p:sp>
        <p:sp>
          <p:nvSpPr>
            <p:cNvPr id="6176" name="AutoShape 32"/>
            <p:cNvSpPr>
              <a:spLocks noChangeArrowheads="1"/>
            </p:cNvSpPr>
            <p:nvPr/>
          </p:nvSpPr>
          <p:spPr bwMode="auto">
            <a:xfrm>
              <a:off x="2712" y="2488"/>
              <a:ext cx="64" cy="88"/>
            </a:xfrm>
            <a:custGeom>
              <a:avLst/>
              <a:gdLst/>
              <a:ahLst/>
              <a:cxnLst/>
              <a:rect l="0" t="0" r="r" b="b"/>
              <a:pathLst>
                <a:path w="21600" h="21600">
                  <a:moveTo>
                    <a:pt x="10800" y="0"/>
                  </a:moveTo>
                  <a:lnTo>
                    <a:pt x="21600" y="21600"/>
                  </a:lnTo>
                  <a:lnTo>
                    <a:pt x="10800" y="13745"/>
                  </a:lnTo>
                  <a:lnTo>
                    <a:pt x="0" y="21600"/>
                  </a:lnTo>
                  <a:lnTo>
                    <a:pt x="10800" y="0"/>
                  </a:lnTo>
                  <a:close/>
                  <a:moveTo>
                    <a:pt x="10800" y="0"/>
                  </a:moveTo>
                </a:path>
              </a:pathLst>
            </a:custGeom>
            <a:solidFill>
              <a:srgbClr val="000000"/>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a:lstStyle/>
            <a:p>
              <a:endParaRPr lang="en-US" sz="1412"/>
            </a:p>
          </p:txBody>
        </p:sp>
        <p:sp>
          <p:nvSpPr>
            <p:cNvPr id="6177" name="Line 33"/>
            <p:cNvSpPr>
              <a:spLocks noChangeShapeType="1"/>
            </p:cNvSpPr>
            <p:nvPr/>
          </p:nvSpPr>
          <p:spPr bwMode="auto">
            <a:xfrm>
              <a:off x="2745" y="2544"/>
              <a:ext cx="1" cy="1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6178" name="Line 34"/>
            <p:cNvSpPr>
              <a:spLocks noChangeShapeType="1"/>
            </p:cNvSpPr>
            <p:nvPr/>
          </p:nvSpPr>
          <p:spPr bwMode="auto">
            <a:xfrm>
              <a:off x="3784" y="2544"/>
              <a:ext cx="1" cy="624"/>
            </a:xfrm>
            <a:prstGeom prst="line">
              <a:avLst/>
            </a:prstGeom>
            <a:noFill/>
            <a:ln w="38100">
              <a:solidFill>
                <a:srgbClr val="FC0128"/>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412"/>
            </a:p>
          </p:txBody>
        </p:sp>
        <p:sp>
          <p:nvSpPr>
            <p:cNvPr id="6179" name="Line 35"/>
            <p:cNvSpPr>
              <a:spLocks noChangeShapeType="1"/>
            </p:cNvSpPr>
            <p:nvPr/>
          </p:nvSpPr>
          <p:spPr bwMode="auto">
            <a:xfrm>
              <a:off x="4408" y="3264"/>
              <a:ext cx="1" cy="624"/>
            </a:xfrm>
            <a:prstGeom prst="line">
              <a:avLst/>
            </a:prstGeom>
            <a:noFill/>
            <a:ln w="38100">
              <a:solidFill>
                <a:srgbClr val="FC0128"/>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412"/>
            </a:p>
          </p:txBody>
        </p:sp>
        <p:sp>
          <p:nvSpPr>
            <p:cNvPr id="6180" name="Line 36"/>
            <p:cNvSpPr>
              <a:spLocks noChangeShapeType="1"/>
            </p:cNvSpPr>
            <p:nvPr/>
          </p:nvSpPr>
          <p:spPr bwMode="auto">
            <a:xfrm>
              <a:off x="2728" y="1728"/>
              <a:ext cx="1" cy="624"/>
            </a:xfrm>
            <a:prstGeom prst="line">
              <a:avLst/>
            </a:prstGeom>
            <a:noFill/>
            <a:ln w="38100">
              <a:solidFill>
                <a:srgbClr val="FC0128"/>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412"/>
            </a:p>
          </p:txBody>
        </p:sp>
        <p:sp>
          <p:nvSpPr>
            <p:cNvPr id="6181" name="Line 37"/>
            <p:cNvSpPr>
              <a:spLocks noChangeShapeType="1"/>
            </p:cNvSpPr>
            <p:nvPr/>
          </p:nvSpPr>
          <p:spPr bwMode="auto">
            <a:xfrm>
              <a:off x="4984" y="3456"/>
              <a:ext cx="1" cy="624"/>
            </a:xfrm>
            <a:prstGeom prst="line">
              <a:avLst/>
            </a:prstGeom>
            <a:noFill/>
            <a:ln w="38100">
              <a:solidFill>
                <a:srgbClr val="FC0128"/>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412"/>
            </a:p>
          </p:txBody>
        </p:sp>
        <p:sp>
          <p:nvSpPr>
            <p:cNvPr id="6182" name="Line 38"/>
            <p:cNvSpPr>
              <a:spLocks noChangeShapeType="1"/>
            </p:cNvSpPr>
            <p:nvPr/>
          </p:nvSpPr>
          <p:spPr bwMode="auto">
            <a:xfrm rot="10800000" flipH="1">
              <a:off x="1392" y="3216"/>
              <a:ext cx="1536" cy="816"/>
            </a:xfrm>
            <a:prstGeom prst="line">
              <a:avLst/>
            </a:prstGeom>
            <a:noFill/>
            <a:ln w="9525">
              <a:solidFill>
                <a:srgbClr val="FC0128"/>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6183" name="Line 39"/>
            <p:cNvSpPr>
              <a:spLocks noChangeShapeType="1"/>
            </p:cNvSpPr>
            <p:nvPr/>
          </p:nvSpPr>
          <p:spPr bwMode="auto">
            <a:xfrm rot="10800000" flipH="1">
              <a:off x="1488" y="3792"/>
              <a:ext cx="2064" cy="336"/>
            </a:xfrm>
            <a:prstGeom prst="line">
              <a:avLst/>
            </a:prstGeom>
            <a:noFill/>
            <a:ln w="9525">
              <a:solidFill>
                <a:srgbClr val="FC0128"/>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6184" name="Line 40"/>
            <p:cNvSpPr>
              <a:spLocks noChangeShapeType="1"/>
            </p:cNvSpPr>
            <p:nvPr/>
          </p:nvSpPr>
          <p:spPr bwMode="auto">
            <a:xfrm rot="10800000" flipH="1">
              <a:off x="1920" y="4224"/>
              <a:ext cx="2112" cy="96"/>
            </a:xfrm>
            <a:prstGeom prst="line">
              <a:avLst/>
            </a:prstGeom>
            <a:noFill/>
            <a:ln w="9525">
              <a:solidFill>
                <a:srgbClr val="FC0128"/>
              </a:solidFill>
              <a:round/>
              <a:headEnd/>
              <a:tailEnd/>
            </a:ln>
            <a:extLst>
              <a:ext uri="{909E8E84-426E-40dd-AFC4-6F175D3DCCD1}">
                <a14:hiddenFill xmlns:a14="http://schemas.microsoft.com/office/drawing/2010/main" xmlns="">
                  <a:noFill/>
                </a14:hiddenFill>
              </a:ext>
            </a:extLst>
          </p:spPr>
          <p:txBody>
            <a:bodyPr/>
            <a:lstStyle/>
            <a:p>
              <a:endParaRPr lang="en-US" sz="1412"/>
            </a:p>
          </p:txBody>
        </p:sp>
        <p:sp>
          <p:nvSpPr>
            <p:cNvPr id="6185" name="Rectangle 41"/>
            <p:cNvSpPr>
              <a:spLocks noChangeArrowheads="1"/>
            </p:cNvSpPr>
            <p:nvPr/>
          </p:nvSpPr>
          <p:spPr bwMode="auto">
            <a:xfrm>
              <a:off x="2862" y="4688"/>
              <a:ext cx="1919"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45071" bIns="0" anchor="ctr">
              <a:spAutoFit/>
            </a:bodyPr>
            <a:lstStyle/>
            <a:p>
              <a:pPr marL="44826" algn="ctr"/>
              <a:r>
                <a:rPr lang="en-US" sz="1588">
                  <a:cs typeface="Times New Roman" charset="0"/>
                  <a:sym typeface="Times New Roman" charset="0"/>
                </a:rPr>
                <a:t>q [Å</a:t>
              </a:r>
              <a:r>
                <a:rPr lang="en-US" sz="1588" baseline="30000">
                  <a:cs typeface="Times New Roman" charset="0"/>
                  <a:sym typeface="Times New Roman" charset="0"/>
                </a:rPr>
                <a:t>-1</a:t>
              </a:r>
              <a:r>
                <a:rPr lang="en-US" sz="1588">
                  <a:cs typeface="Times New Roman" charset="0"/>
                  <a:sym typeface="Times New Roman" charset="0"/>
                </a:rPr>
                <a:t>] ~ LENGTH</a:t>
              </a:r>
              <a:r>
                <a:rPr lang="en-US" sz="1588" baseline="30000">
                  <a:cs typeface="Times New Roman" charset="0"/>
                  <a:sym typeface="Times New Roman" charset="0"/>
                </a:rPr>
                <a:t>-1 </a:t>
              </a:r>
              <a:r>
                <a:rPr lang="en-US" sz="1588">
                  <a:cs typeface="Times New Roman" charset="0"/>
                  <a:sym typeface="Times New Roman" charset="0"/>
                </a:rPr>
                <a:t>~ sin(</a:t>
              </a:r>
              <a:r>
                <a:rPr lang="en-US" sz="1588">
                  <a:latin typeface="Symbol" charset="0"/>
                  <a:sym typeface="Symbol" charset="0"/>
                </a:rPr>
                <a:t>θ</a:t>
              </a:r>
              <a:r>
                <a:rPr lang="en-US" sz="1588">
                  <a:cs typeface="Times New Roman" charset="0"/>
                  <a:sym typeface="Times New Roman" charset="0"/>
                </a:rPr>
                <a:t>/2)</a:t>
              </a:r>
            </a:p>
          </p:txBody>
        </p:sp>
      </p:grpSp>
      <p:pic>
        <p:nvPicPr>
          <p:cNvPr id="6187" name="Picture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0471" y="1680882"/>
            <a:ext cx="274544" cy="274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FC0128"/>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1879486870"/>
              </p:ext>
            </p:extLst>
          </p:nvPr>
        </p:nvGraphicFramePr>
        <p:xfrm>
          <a:off x="304799" y="3505200"/>
          <a:ext cx="2328333" cy="762000"/>
        </p:xfrm>
        <a:graphic>
          <a:graphicData uri="http://schemas.openxmlformats.org/presentationml/2006/ole">
            <mc:AlternateContent xmlns:mc="http://schemas.openxmlformats.org/markup-compatibility/2006">
              <mc:Choice xmlns:v="urn:schemas-microsoft-com:vml" Requires="v">
                <p:oleObj spid="_x0000_s828434" name="Equation" r:id="rId8" imgW="1397000" imgH="457200" progId="Equation.3">
                  <p:embed/>
                </p:oleObj>
              </mc:Choice>
              <mc:Fallback>
                <p:oleObj name="Equation" r:id="rId8" imgW="1397000" imgH="457200" progId="Equation.3">
                  <p:embed/>
                  <p:pic>
                    <p:nvPicPr>
                      <p:cNvPr id="0" name=""/>
                      <p:cNvPicPr/>
                      <p:nvPr/>
                    </p:nvPicPr>
                    <p:blipFill>
                      <a:blip r:embed="rId9"/>
                      <a:stretch>
                        <a:fillRect/>
                      </a:stretch>
                    </p:blipFill>
                    <p:spPr>
                      <a:xfrm>
                        <a:off x="304799" y="3505200"/>
                        <a:ext cx="2328333" cy="762000"/>
                      </a:xfrm>
                      <a:prstGeom prst="rect">
                        <a:avLst/>
                      </a:prstGeom>
                    </p:spPr>
                  </p:pic>
                </p:oleObj>
              </mc:Fallback>
            </mc:AlternateContent>
          </a:graphicData>
        </a:graphic>
      </p:graphicFrame>
      <p:sp>
        <p:nvSpPr>
          <p:cNvPr id="3" name="Slide Number Placeholder 2"/>
          <p:cNvSpPr>
            <a:spLocks noGrp="1"/>
          </p:cNvSpPr>
          <p:nvPr>
            <p:ph type="sldNum" sz="quarter" idx="4"/>
          </p:nvPr>
        </p:nvSpPr>
        <p:spPr/>
        <p:txBody>
          <a:bodyPr/>
          <a:lstStyle/>
          <a:p>
            <a:fld id="{60DEB89E-A7DC-234A-8DE1-287DCE9F6685}" type="slidenum">
              <a:rPr lang="en-US" smtClean="0"/>
              <a:pPr/>
              <a:t>14</a:t>
            </a:fld>
            <a:endParaRPr lang="en-US"/>
          </a:p>
        </p:txBody>
      </p:sp>
    </p:spTree>
    <p:extLst>
      <p:ext uri="{BB962C8B-B14F-4D97-AF65-F5344CB8AC3E}">
        <p14:creationId xmlns:p14="http://schemas.microsoft.com/office/powerpoint/2010/main" val="40129120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1219200" y="152400"/>
            <a:ext cx="7192963" cy="685800"/>
          </a:xfrm>
        </p:spPr>
        <p:txBody>
          <a:bodyPr/>
          <a:lstStyle/>
          <a:p>
            <a:r>
              <a:rPr lang="en-US" sz="2800" dirty="0">
                <a:ea typeface="ＭＳ Ｐゴシック" charset="-128"/>
                <a:cs typeface="ＭＳ Ｐゴシック" charset="-128"/>
              </a:rPr>
              <a:t>0.01% Loading </a:t>
            </a:r>
            <a:r>
              <a:rPr lang="en-US" sz="2800" dirty="0" err="1">
                <a:ea typeface="ＭＳ Ｐゴシック" charset="-128"/>
                <a:cs typeface="ＭＳ Ｐゴシック" charset="-128"/>
              </a:rPr>
              <a:t>CNTs</a:t>
            </a:r>
            <a:r>
              <a:rPr lang="en-US" sz="2800" dirty="0">
                <a:ea typeface="ＭＳ Ｐゴシック" charset="-128"/>
                <a:cs typeface="ＭＳ Ｐゴシック" charset="-128"/>
              </a:rPr>
              <a:t> in </a:t>
            </a:r>
            <a:r>
              <a:rPr lang="en-US" sz="2800" dirty="0" err="1">
                <a:ea typeface="ＭＳ Ｐゴシック" charset="-128"/>
                <a:cs typeface="ＭＳ Ｐゴシック" charset="-128"/>
              </a:rPr>
              <a:t>Bismaleimide</a:t>
            </a:r>
            <a:r>
              <a:rPr lang="en-US" sz="2800" dirty="0">
                <a:ea typeface="ＭＳ Ｐゴシック" charset="-128"/>
                <a:cs typeface="ＭＳ Ｐゴシック" charset="-128"/>
              </a:rPr>
              <a:t> Resin</a:t>
            </a:r>
          </a:p>
        </p:txBody>
      </p:sp>
      <p:pic>
        <p:nvPicPr>
          <p:cNvPr id="391175" name="Picture 7"/>
          <p:cNvPicPr>
            <a:picLocks noChangeAspect="1"/>
          </p:cNvPicPr>
          <p:nvPr/>
        </p:nvPicPr>
        <p:blipFill>
          <a:blip r:embed="rId3"/>
          <a:srcRect/>
          <a:stretch>
            <a:fillRect/>
          </a:stretch>
        </p:blipFill>
        <p:spPr bwMode="auto">
          <a:xfrm>
            <a:off x="152400" y="838200"/>
            <a:ext cx="3939232" cy="4940300"/>
          </a:xfrm>
          <a:prstGeom prst="rect">
            <a:avLst/>
          </a:prstGeom>
          <a:solidFill>
            <a:schemeClr val="bg1"/>
          </a:solidFill>
          <a:ln w="38100">
            <a:noFill/>
            <a:miter lim="800000"/>
            <a:headEnd/>
            <a:tailEnd/>
          </a:ln>
        </p:spPr>
      </p:pic>
      <p:pic>
        <p:nvPicPr>
          <p:cNvPr id="70664" name="Picture 14"/>
          <p:cNvPicPr>
            <a:picLocks noChangeAspect="1" noChangeArrowheads="1"/>
          </p:cNvPicPr>
          <p:nvPr/>
        </p:nvPicPr>
        <p:blipFill>
          <a:blip r:embed="rId4"/>
          <a:srcRect/>
          <a:stretch>
            <a:fillRect/>
          </a:stretch>
        </p:blipFill>
        <p:spPr bwMode="auto">
          <a:xfrm>
            <a:off x="4876800" y="4387850"/>
            <a:ext cx="3395662" cy="2470150"/>
          </a:xfrm>
          <a:prstGeom prst="rect">
            <a:avLst/>
          </a:prstGeom>
          <a:noFill/>
          <a:ln w="9525">
            <a:noFill/>
            <a:miter lim="800000"/>
            <a:headEnd/>
            <a:tailEnd/>
          </a:ln>
        </p:spPr>
      </p:pic>
      <p:sp>
        <p:nvSpPr>
          <p:cNvPr id="426" name="Line 416"/>
          <p:cNvSpPr>
            <a:spLocks noChangeShapeType="1"/>
          </p:cNvSpPr>
          <p:nvPr/>
        </p:nvSpPr>
        <p:spPr bwMode="auto">
          <a:xfrm>
            <a:off x="5283200" y="1144587"/>
            <a:ext cx="422275" cy="679450"/>
          </a:xfrm>
          <a:prstGeom prst="line">
            <a:avLst/>
          </a:prstGeom>
          <a:noFill/>
          <a:ln w="38100">
            <a:solidFill>
              <a:srgbClr val="FC0128"/>
            </a:solidFill>
            <a:round/>
            <a:headEnd/>
            <a:tailEnd type="triangle" w="med" len="med"/>
          </a:ln>
        </p:spPr>
        <p:txBody>
          <a:bodyPr>
            <a:prstTxWarp prst="textNoShape">
              <a:avLst/>
            </a:prstTxWarp>
          </a:bodyPr>
          <a:lstStyle/>
          <a:p>
            <a:endParaRPr lang="en-US"/>
          </a:p>
        </p:txBody>
      </p:sp>
      <p:sp>
        <p:nvSpPr>
          <p:cNvPr id="430" name="Rectangle 420"/>
          <p:cNvSpPr>
            <a:spLocks noChangeArrowheads="1"/>
          </p:cNvSpPr>
          <p:nvPr/>
        </p:nvSpPr>
        <p:spPr bwMode="auto">
          <a:xfrm>
            <a:off x="4851400" y="868362"/>
            <a:ext cx="769937" cy="244475"/>
          </a:xfrm>
          <a:prstGeom prst="rect">
            <a:avLst/>
          </a:prstGeom>
          <a:noFill/>
          <a:ln w="9525">
            <a:noFill/>
            <a:miter lim="800000"/>
            <a:headEnd/>
            <a:tailEnd/>
          </a:ln>
        </p:spPr>
        <p:txBody>
          <a:bodyPr wrap="none" lIns="0" tIns="0" rIns="45840" bIns="0" anchor="ctr">
            <a:prstTxWarp prst="textNoShape">
              <a:avLst/>
            </a:prstTxWarp>
            <a:spAutoFit/>
          </a:bodyPr>
          <a:lstStyle/>
          <a:p>
            <a:pPr marL="46038" algn="ctr" defTabSz="820738" eaLnBrk="1" hangingPunct="1"/>
            <a:r>
              <a:rPr lang="en-US" sz="1600" b="1">
                <a:ea typeface="Arial" charset="0"/>
                <a:cs typeface="Arial" charset="0"/>
                <a:sym typeface="Arial" charset="0"/>
              </a:rPr>
              <a:t>Length</a:t>
            </a:r>
          </a:p>
        </p:txBody>
      </p:sp>
      <p:sp>
        <p:nvSpPr>
          <p:cNvPr id="431" name="Rectangle 421"/>
          <p:cNvSpPr>
            <a:spLocks noChangeArrowheads="1"/>
          </p:cNvSpPr>
          <p:nvPr/>
        </p:nvSpPr>
        <p:spPr bwMode="auto">
          <a:xfrm>
            <a:off x="6037262" y="871537"/>
            <a:ext cx="852488" cy="212725"/>
          </a:xfrm>
          <a:prstGeom prst="rect">
            <a:avLst/>
          </a:prstGeom>
          <a:noFill/>
          <a:ln w="9525">
            <a:noFill/>
            <a:miter lim="800000"/>
            <a:headEnd/>
            <a:tailEnd/>
          </a:ln>
        </p:spPr>
        <p:txBody>
          <a:bodyPr wrap="none" lIns="0" tIns="0" rIns="45840" bIns="0" anchor="ctr">
            <a:prstTxWarp prst="textNoShape">
              <a:avLst/>
            </a:prstTxWarp>
            <a:spAutoFit/>
          </a:bodyPr>
          <a:lstStyle/>
          <a:p>
            <a:pPr marL="46038" algn="ctr" defTabSz="820738" eaLnBrk="1" hangingPunct="1"/>
            <a:r>
              <a:rPr lang="en-US" b="1">
                <a:ea typeface="Arial" charset="0"/>
                <a:cs typeface="Arial" charset="0"/>
                <a:sym typeface="Arial" charset="0"/>
              </a:rPr>
              <a:t>Diameter</a:t>
            </a:r>
          </a:p>
        </p:txBody>
      </p:sp>
      <p:sp>
        <p:nvSpPr>
          <p:cNvPr id="432" name="Rectangle 422"/>
          <p:cNvSpPr>
            <a:spLocks noChangeArrowheads="1"/>
          </p:cNvSpPr>
          <p:nvPr/>
        </p:nvSpPr>
        <p:spPr bwMode="auto">
          <a:xfrm>
            <a:off x="7221537" y="838200"/>
            <a:ext cx="876300" cy="280987"/>
          </a:xfrm>
          <a:prstGeom prst="rect">
            <a:avLst/>
          </a:prstGeom>
          <a:noFill/>
          <a:ln w="9525">
            <a:noFill/>
            <a:miter lim="800000"/>
            <a:headEnd/>
            <a:tailEnd/>
          </a:ln>
        </p:spPr>
        <p:txBody>
          <a:bodyPr lIns="0" tIns="0" rIns="45840" bIns="0" anchor="ctr">
            <a:prstTxWarp prst="textNoShape">
              <a:avLst/>
            </a:prstTxWarp>
          </a:bodyPr>
          <a:lstStyle/>
          <a:p>
            <a:pPr marL="46038" algn="ctr" defTabSz="820738" eaLnBrk="1" hangingPunct="1"/>
            <a:r>
              <a:rPr lang="en-US" b="1">
                <a:ea typeface="Arial" charset="0"/>
                <a:cs typeface="Arial" charset="0"/>
                <a:sym typeface="Arial" charset="0"/>
              </a:rPr>
              <a:t>Surface</a:t>
            </a:r>
          </a:p>
        </p:txBody>
      </p:sp>
      <p:sp>
        <p:nvSpPr>
          <p:cNvPr id="433" name="Rectangle 423"/>
          <p:cNvSpPr>
            <a:spLocks noChangeArrowheads="1"/>
          </p:cNvSpPr>
          <p:nvPr/>
        </p:nvSpPr>
        <p:spPr bwMode="auto">
          <a:xfrm>
            <a:off x="8185150" y="873125"/>
            <a:ext cx="882650" cy="425450"/>
          </a:xfrm>
          <a:prstGeom prst="rect">
            <a:avLst/>
          </a:prstGeom>
          <a:noFill/>
          <a:ln w="9525">
            <a:noFill/>
            <a:miter lim="800000"/>
            <a:headEnd/>
            <a:tailEnd/>
          </a:ln>
        </p:spPr>
        <p:txBody>
          <a:bodyPr wrap="none" lIns="0" tIns="0" rIns="45840" bIns="0" anchor="ctr">
            <a:prstTxWarp prst="textNoShape">
              <a:avLst/>
            </a:prstTxWarp>
            <a:spAutoFit/>
          </a:bodyPr>
          <a:lstStyle/>
          <a:p>
            <a:pPr marL="46038" algn="ctr" defTabSz="820738" eaLnBrk="1" hangingPunct="1"/>
            <a:r>
              <a:rPr lang="en-US" b="1">
                <a:ea typeface="Arial" charset="0"/>
                <a:cs typeface="Arial" charset="0"/>
                <a:sym typeface="Arial" charset="0"/>
              </a:rPr>
              <a:t>Local</a:t>
            </a:r>
          </a:p>
          <a:p>
            <a:pPr marL="46038" algn="ctr" defTabSz="820738" eaLnBrk="1" hangingPunct="1"/>
            <a:r>
              <a:rPr lang="en-US" b="1">
                <a:ea typeface="Arial" charset="0"/>
                <a:cs typeface="Arial" charset="0"/>
                <a:sym typeface="Arial" charset="0"/>
              </a:rPr>
              <a:t>Structure</a:t>
            </a:r>
          </a:p>
        </p:txBody>
      </p:sp>
      <p:grpSp>
        <p:nvGrpSpPr>
          <p:cNvPr id="2" name="Group 1"/>
          <p:cNvGrpSpPr/>
          <p:nvPr/>
        </p:nvGrpSpPr>
        <p:grpSpPr>
          <a:xfrm>
            <a:off x="4522787" y="1212850"/>
            <a:ext cx="4292600" cy="3063875"/>
            <a:chOff x="4522787" y="1212850"/>
            <a:chExt cx="4292600" cy="3063875"/>
          </a:xfrm>
        </p:grpSpPr>
        <p:sp>
          <p:nvSpPr>
            <p:cNvPr id="70665" name="Line 15"/>
            <p:cNvSpPr>
              <a:spLocks noChangeShapeType="1"/>
            </p:cNvSpPr>
            <p:nvPr/>
          </p:nvSpPr>
          <p:spPr bwMode="auto">
            <a:xfrm>
              <a:off x="6996113" y="2787650"/>
              <a:ext cx="1385887" cy="0"/>
            </a:xfrm>
            <a:prstGeom prst="line">
              <a:avLst/>
            </a:prstGeom>
            <a:noFill/>
            <a:ln w="57150">
              <a:solidFill>
                <a:schemeClr val="bg1"/>
              </a:solidFill>
              <a:round/>
              <a:headEnd/>
              <a:tailEnd/>
            </a:ln>
          </p:spPr>
          <p:txBody>
            <a:bodyPr wrap="none" anchor="ctr">
              <a:prstTxWarp prst="textNoShape">
                <a:avLst/>
              </a:prstTxWarp>
            </a:bodyPr>
            <a:lstStyle/>
            <a:p>
              <a:endParaRPr lang="en-US"/>
            </a:p>
          </p:txBody>
        </p:sp>
        <p:sp>
          <p:nvSpPr>
            <p:cNvPr id="70666" name="Text Box 16"/>
            <p:cNvSpPr txBox="1">
              <a:spLocks/>
            </p:cNvSpPr>
            <p:nvPr/>
          </p:nvSpPr>
          <p:spPr bwMode="auto">
            <a:xfrm>
              <a:off x="7135813" y="2249488"/>
              <a:ext cx="1065212" cy="417512"/>
            </a:xfrm>
            <a:prstGeom prst="rect">
              <a:avLst/>
            </a:prstGeom>
            <a:noFill/>
            <a:ln w="38100">
              <a:noFill/>
              <a:miter lim="800000"/>
              <a:headEnd/>
              <a:tailEnd/>
            </a:ln>
          </p:spPr>
          <p:txBody>
            <a:bodyPr wrap="none" lIns="82058" tIns="41029" rIns="82058" bIns="41029">
              <a:prstTxWarp prst="textNoShape">
                <a:avLst/>
              </a:prstTxWarp>
              <a:spAutoFit/>
            </a:bodyPr>
            <a:lstStyle/>
            <a:p>
              <a:pPr defTabSz="820738" eaLnBrk="1" hangingPunct="1"/>
              <a:r>
                <a:rPr lang="en-US" sz="2200">
                  <a:solidFill>
                    <a:schemeClr val="bg1"/>
                  </a:solidFill>
                  <a:latin typeface="Times New Roman" charset="0"/>
                  <a:ea typeface="Times" charset="0"/>
                  <a:cs typeface="Times" charset="0"/>
                </a:rPr>
                <a:t>5000</a:t>
              </a:r>
              <a:r>
                <a:rPr lang="en-US" sz="2200">
                  <a:solidFill>
                    <a:srgbClr val="FF0606"/>
                  </a:solidFill>
                  <a:latin typeface="Times New Roman" charset="0"/>
                  <a:ea typeface="Times" charset="0"/>
                  <a:cs typeface="Times" charset="0"/>
                </a:rPr>
                <a:t> </a:t>
              </a:r>
              <a:r>
                <a:rPr lang="en-US" sz="2200">
                  <a:solidFill>
                    <a:schemeClr val="bg1"/>
                  </a:solidFill>
                  <a:latin typeface="Times New Roman" charset="0"/>
                  <a:ea typeface="Times" charset="0"/>
                  <a:cs typeface="Times" charset="0"/>
                </a:rPr>
                <a:t>Å</a:t>
              </a:r>
              <a:endParaRPr lang="en-US" sz="2200">
                <a:solidFill>
                  <a:srgbClr val="FF0606"/>
                </a:solidFill>
                <a:latin typeface="Times New Roman" charset="0"/>
                <a:ea typeface="Times" charset="0"/>
                <a:cs typeface="Times" charset="0"/>
              </a:endParaRPr>
            </a:p>
          </p:txBody>
        </p:sp>
        <p:sp>
          <p:nvSpPr>
            <p:cNvPr id="21" name="Rectangle 10"/>
            <p:cNvSpPr>
              <a:spLocks noChangeArrowheads="1"/>
            </p:cNvSpPr>
            <p:nvPr/>
          </p:nvSpPr>
          <p:spPr bwMode="auto">
            <a:xfrm>
              <a:off x="6465887" y="3962400"/>
              <a:ext cx="473075" cy="314325"/>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600" b="1" dirty="0" err="1">
                  <a:latin typeface="Helvetica" charset="0"/>
                  <a:ea typeface="Helvetica" charset="0"/>
                  <a:cs typeface="Helvetica" charset="0"/>
                  <a:sym typeface="Helvetica" charset="0"/>
                </a:rPr>
                <a:t>q(</a:t>
              </a:r>
              <a:r>
                <a:rPr lang="en-US" sz="1300" b="1" dirty="0" err="1">
                  <a:latin typeface="Helvetica" charset="0"/>
                  <a:ea typeface="Helvetica" charset="0"/>
                  <a:cs typeface="Helvetica" charset="0"/>
                  <a:sym typeface="Helvetica" charset="0"/>
                </a:rPr>
                <a:t>Å</a:t>
              </a:r>
              <a:endParaRPr lang="en-US" sz="1600" b="1" dirty="0">
                <a:latin typeface="Helvetica" charset="0"/>
                <a:ea typeface="Helvetica" charset="0"/>
                <a:cs typeface="Helvetica" charset="0"/>
                <a:sym typeface="Helvetica" charset="0"/>
              </a:endParaRPr>
            </a:p>
          </p:txBody>
        </p:sp>
        <p:sp>
          <p:nvSpPr>
            <p:cNvPr id="22" name="Rectangle 11"/>
            <p:cNvSpPr>
              <a:spLocks noChangeArrowheads="1"/>
            </p:cNvSpPr>
            <p:nvPr/>
          </p:nvSpPr>
          <p:spPr bwMode="auto">
            <a:xfrm>
              <a:off x="6969125" y="3962400"/>
              <a:ext cx="230187" cy="314325"/>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600" b="1" dirty="0">
                  <a:latin typeface="Helvetica" charset="0"/>
                  <a:ea typeface="Helvetica" charset="0"/>
                  <a:cs typeface="Helvetica" charset="0"/>
                  <a:sym typeface="Helvetica" charset="0"/>
                </a:rPr>
                <a:t>)</a:t>
              </a:r>
            </a:p>
          </p:txBody>
        </p:sp>
        <p:sp>
          <p:nvSpPr>
            <p:cNvPr id="23" name="Line 12"/>
            <p:cNvSpPr>
              <a:spLocks noChangeShapeType="1"/>
            </p:cNvSpPr>
            <p:nvPr/>
          </p:nvSpPr>
          <p:spPr bwMode="auto">
            <a:xfrm>
              <a:off x="4937125" y="1414462"/>
              <a:ext cx="3702050" cy="1588"/>
            </a:xfrm>
            <a:prstGeom prst="line">
              <a:avLst/>
            </a:prstGeom>
            <a:noFill/>
            <a:ln w="25400">
              <a:solidFill>
                <a:schemeClr val="tx1"/>
              </a:solidFill>
              <a:round/>
              <a:headEnd/>
              <a:tailEnd/>
            </a:ln>
          </p:spPr>
          <p:txBody>
            <a:bodyPr>
              <a:prstTxWarp prst="textNoShape">
                <a:avLst/>
              </a:prstTxWarp>
            </a:bodyPr>
            <a:lstStyle/>
            <a:p>
              <a:endParaRPr lang="en-US"/>
            </a:p>
          </p:txBody>
        </p:sp>
        <p:sp>
          <p:nvSpPr>
            <p:cNvPr id="27" name="Line 16"/>
            <p:cNvSpPr>
              <a:spLocks noChangeShapeType="1"/>
            </p:cNvSpPr>
            <p:nvPr/>
          </p:nvSpPr>
          <p:spPr bwMode="auto">
            <a:xfrm>
              <a:off x="4911725" y="3763962"/>
              <a:ext cx="33337"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8" name="Line 17"/>
            <p:cNvSpPr>
              <a:spLocks noChangeShapeType="1"/>
            </p:cNvSpPr>
            <p:nvPr/>
          </p:nvSpPr>
          <p:spPr bwMode="auto">
            <a:xfrm>
              <a:off x="4911725" y="372745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9" name="Line 18"/>
            <p:cNvSpPr>
              <a:spLocks noChangeShapeType="1"/>
            </p:cNvSpPr>
            <p:nvPr/>
          </p:nvSpPr>
          <p:spPr bwMode="auto">
            <a:xfrm>
              <a:off x="4911725" y="36798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30" name="Line 19"/>
            <p:cNvSpPr>
              <a:spLocks noChangeShapeType="1"/>
            </p:cNvSpPr>
            <p:nvPr/>
          </p:nvSpPr>
          <p:spPr bwMode="auto">
            <a:xfrm>
              <a:off x="4911725" y="364331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31" name="Line 20"/>
            <p:cNvSpPr>
              <a:spLocks noChangeShapeType="1"/>
            </p:cNvSpPr>
            <p:nvPr/>
          </p:nvSpPr>
          <p:spPr bwMode="auto">
            <a:xfrm>
              <a:off x="4911725" y="36544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32" name="Line 21"/>
            <p:cNvSpPr>
              <a:spLocks noChangeShapeType="1"/>
            </p:cNvSpPr>
            <p:nvPr/>
          </p:nvSpPr>
          <p:spPr bwMode="auto">
            <a:xfrm>
              <a:off x="4911725" y="363061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33" name="Line 22"/>
            <p:cNvSpPr>
              <a:spLocks noChangeShapeType="1"/>
            </p:cNvSpPr>
            <p:nvPr/>
          </p:nvSpPr>
          <p:spPr bwMode="auto">
            <a:xfrm>
              <a:off x="4911725" y="361791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34" name="Line 23"/>
            <p:cNvSpPr>
              <a:spLocks noChangeShapeType="1"/>
            </p:cNvSpPr>
            <p:nvPr/>
          </p:nvSpPr>
          <p:spPr bwMode="auto">
            <a:xfrm>
              <a:off x="4911725" y="36068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35" name="Line 24"/>
            <p:cNvSpPr>
              <a:spLocks noChangeShapeType="1"/>
            </p:cNvSpPr>
            <p:nvPr/>
          </p:nvSpPr>
          <p:spPr bwMode="auto">
            <a:xfrm>
              <a:off x="4911725" y="35814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36" name="Line 25"/>
            <p:cNvSpPr>
              <a:spLocks noChangeShapeType="1"/>
            </p:cNvSpPr>
            <p:nvPr/>
          </p:nvSpPr>
          <p:spPr bwMode="auto">
            <a:xfrm>
              <a:off x="4911725" y="3570287"/>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37" name="Line 26"/>
            <p:cNvSpPr>
              <a:spLocks noChangeShapeType="1"/>
            </p:cNvSpPr>
            <p:nvPr/>
          </p:nvSpPr>
          <p:spPr bwMode="auto">
            <a:xfrm>
              <a:off x="4911725" y="35337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38" name="Line 27"/>
            <p:cNvSpPr>
              <a:spLocks noChangeShapeType="1"/>
            </p:cNvSpPr>
            <p:nvPr/>
          </p:nvSpPr>
          <p:spPr bwMode="auto">
            <a:xfrm>
              <a:off x="4911725" y="34972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39" name="Line 28"/>
            <p:cNvSpPr>
              <a:spLocks noChangeShapeType="1"/>
            </p:cNvSpPr>
            <p:nvPr/>
          </p:nvSpPr>
          <p:spPr bwMode="auto">
            <a:xfrm>
              <a:off x="4911725" y="34464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40" name="Line 29"/>
            <p:cNvSpPr>
              <a:spLocks noChangeShapeType="1"/>
            </p:cNvSpPr>
            <p:nvPr/>
          </p:nvSpPr>
          <p:spPr bwMode="auto">
            <a:xfrm>
              <a:off x="4911725" y="34369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41" name="Line 30"/>
            <p:cNvSpPr>
              <a:spLocks noChangeShapeType="1"/>
            </p:cNvSpPr>
            <p:nvPr/>
          </p:nvSpPr>
          <p:spPr bwMode="auto">
            <a:xfrm>
              <a:off x="4911725" y="34369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42" name="Line 31"/>
            <p:cNvSpPr>
              <a:spLocks noChangeShapeType="1"/>
            </p:cNvSpPr>
            <p:nvPr/>
          </p:nvSpPr>
          <p:spPr bwMode="auto">
            <a:xfrm>
              <a:off x="4911725" y="342265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43" name="Line 32"/>
            <p:cNvSpPr>
              <a:spLocks noChangeShapeType="1"/>
            </p:cNvSpPr>
            <p:nvPr/>
          </p:nvSpPr>
          <p:spPr bwMode="auto">
            <a:xfrm>
              <a:off x="4911725" y="34131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44" name="Line 33"/>
            <p:cNvSpPr>
              <a:spLocks noChangeShapeType="1"/>
            </p:cNvSpPr>
            <p:nvPr/>
          </p:nvSpPr>
          <p:spPr bwMode="auto">
            <a:xfrm>
              <a:off x="4911725" y="33988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45" name="Line 34"/>
            <p:cNvSpPr>
              <a:spLocks noChangeShapeType="1"/>
            </p:cNvSpPr>
            <p:nvPr/>
          </p:nvSpPr>
          <p:spPr bwMode="auto">
            <a:xfrm>
              <a:off x="4911725" y="3389312"/>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46" name="Line 35"/>
            <p:cNvSpPr>
              <a:spLocks noChangeShapeType="1"/>
            </p:cNvSpPr>
            <p:nvPr/>
          </p:nvSpPr>
          <p:spPr bwMode="auto">
            <a:xfrm>
              <a:off x="4911725" y="33147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47" name="Line 36"/>
            <p:cNvSpPr>
              <a:spLocks noChangeShapeType="1"/>
            </p:cNvSpPr>
            <p:nvPr/>
          </p:nvSpPr>
          <p:spPr bwMode="auto">
            <a:xfrm>
              <a:off x="4911725" y="33020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48" name="Line 37"/>
            <p:cNvSpPr>
              <a:spLocks noChangeShapeType="1"/>
            </p:cNvSpPr>
            <p:nvPr/>
          </p:nvSpPr>
          <p:spPr bwMode="auto">
            <a:xfrm>
              <a:off x="4911725" y="325278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49" name="Line 38"/>
            <p:cNvSpPr>
              <a:spLocks noChangeShapeType="1"/>
            </p:cNvSpPr>
            <p:nvPr/>
          </p:nvSpPr>
          <p:spPr bwMode="auto">
            <a:xfrm>
              <a:off x="4911725" y="32416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50" name="Line 39"/>
            <p:cNvSpPr>
              <a:spLocks noChangeShapeType="1"/>
            </p:cNvSpPr>
            <p:nvPr/>
          </p:nvSpPr>
          <p:spPr bwMode="auto">
            <a:xfrm>
              <a:off x="4911725" y="32162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51" name="Line 40"/>
            <p:cNvSpPr>
              <a:spLocks noChangeShapeType="1"/>
            </p:cNvSpPr>
            <p:nvPr/>
          </p:nvSpPr>
          <p:spPr bwMode="auto">
            <a:xfrm>
              <a:off x="4911725" y="32051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52" name="Line 41"/>
            <p:cNvSpPr>
              <a:spLocks noChangeShapeType="1"/>
            </p:cNvSpPr>
            <p:nvPr/>
          </p:nvSpPr>
          <p:spPr bwMode="auto">
            <a:xfrm>
              <a:off x="4911725" y="32162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53" name="Line 42"/>
            <p:cNvSpPr>
              <a:spLocks noChangeShapeType="1"/>
            </p:cNvSpPr>
            <p:nvPr/>
          </p:nvSpPr>
          <p:spPr bwMode="auto">
            <a:xfrm>
              <a:off x="4911725" y="32051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54" name="Line 43"/>
            <p:cNvSpPr>
              <a:spLocks noChangeShapeType="1"/>
            </p:cNvSpPr>
            <p:nvPr/>
          </p:nvSpPr>
          <p:spPr bwMode="auto">
            <a:xfrm>
              <a:off x="4911725" y="3192462"/>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55" name="Line 44"/>
            <p:cNvSpPr>
              <a:spLocks noChangeShapeType="1"/>
            </p:cNvSpPr>
            <p:nvPr/>
          </p:nvSpPr>
          <p:spPr bwMode="auto">
            <a:xfrm>
              <a:off x="4911725" y="3121025"/>
              <a:ext cx="952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56" name="Line 45"/>
            <p:cNvSpPr>
              <a:spLocks noChangeShapeType="1"/>
            </p:cNvSpPr>
            <p:nvPr/>
          </p:nvSpPr>
          <p:spPr bwMode="auto">
            <a:xfrm>
              <a:off x="4911725" y="31083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57" name="Line 46"/>
            <p:cNvSpPr>
              <a:spLocks noChangeShapeType="1"/>
            </p:cNvSpPr>
            <p:nvPr/>
          </p:nvSpPr>
          <p:spPr bwMode="auto">
            <a:xfrm>
              <a:off x="4911725" y="307181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58" name="Line 47"/>
            <p:cNvSpPr>
              <a:spLocks noChangeShapeType="1"/>
            </p:cNvSpPr>
            <p:nvPr/>
          </p:nvSpPr>
          <p:spPr bwMode="auto">
            <a:xfrm>
              <a:off x="4911725" y="30607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59" name="Line 48"/>
            <p:cNvSpPr>
              <a:spLocks noChangeShapeType="1"/>
            </p:cNvSpPr>
            <p:nvPr/>
          </p:nvSpPr>
          <p:spPr bwMode="auto">
            <a:xfrm>
              <a:off x="4911725" y="302418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60" name="Line 49"/>
            <p:cNvSpPr>
              <a:spLocks noChangeShapeType="1"/>
            </p:cNvSpPr>
            <p:nvPr/>
          </p:nvSpPr>
          <p:spPr bwMode="auto">
            <a:xfrm>
              <a:off x="4911725" y="301148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61" name="Line 50"/>
            <p:cNvSpPr>
              <a:spLocks noChangeShapeType="1"/>
            </p:cNvSpPr>
            <p:nvPr/>
          </p:nvSpPr>
          <p:spPr bwMode="auto">
            <a:xfrm>
              <a:off x="4911725" y="299878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62" name="Line 51"/>
            <p:cNvSpPr>
              <a:spLocks noChangeShapeType="1"/>
            </p:cNvSpPr>
            <p:nvPr/>
          </p:nvSpPr>
          <p:spPr bwMode="auto">
            <a:xfrm>
              <a:off x="4911725" y="29876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63" name="Line 52"/>
            <p:cNvSpPr>
              <a:spLocks noChangeShapeType="1"/>
            </p:cNvSpPr>
            <p:nvPr/>
          </p:nvSpPr>
          <p:spPr bwMode="auto">
            <a:xfrm>
              <a:off x="4911725" y="2998787"/>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64" name="Line 53"/>
            <p:cNvSpPr>
              <a:spLocks noChangeShapeType="1"/>
            </p:cNvSpPr>
            <p:nvPr/>
          </p:nvSpPr>
          <p:spPr bwMode="auto">
            <a:xfrm>
              <a:off x="4911725" y="29257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65" name="Line 54"/>
            <p:cNvSpPr>
              <a:spLocks noChangeShapeType="1"/>
            </p:cNvSpPr>
            <p:nvPr/>
          </p:nvSpPr>
          <p:spPr bwMode="auto">
            <a:xfrm>
              <a:off x="4911725" y="288925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66" name="Line 55"/>
            <p:cNvSpPr>
              <a:spLocks noChangeShapeType="1"/>
            </p:cNvSpPr>
            <p:nvPr/>
          </p:nvSpPr>
          <p:spPr bwMode="auto">
            <a:xfrm>
              <a:off x="4911725" y="28781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67" name="Line 56"/>
            <p:cNvSpPr>
              <a:spLocks noChangeShapeType="1"/>
            </p:cNvSpPr>
            <p:nvPr/>
          </p:nvSpPr>
          <p:spPr bwMode="auto">
            <a:xfrm>
              <a:off x="4911725" y="28654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68" name="Line 57"/>
            <p:cNvSpPr>
              <a:spLocks noChangeShapeType="1"/>
            </p:cNvSpPr>
            <p:nvPr/>
          </p:nvSpPr>
          <p:spPr bwMode="auto">
            <a:xfrm>
              <a:off x="4911725" y="28416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69" name="Line 58"/>
            <p:cNvSpPr>
              <a:spLocks noChangeShapeType="1"/>
            </p:cNvSpPr>
            <p:nvPr/>
          </p:nvSpPr>
          <p:spPr bwMode="auto">
            <a:xfrm>
              <a:off x="4911725" y="281781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70" name="Line 59"/>
            <p:cNvSpPr>
              <a:spLocks noChangeShapeType="1"/>
            </p:cNvSpPr>
            <p:nvPr/>
          </p:nvSpPr>
          <p:spPr bwMode="auto">
            <a:xfrm>
              <a:off x="4911725" y="28035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71" name="Line 60"/>
            <p:cNvSpPr>
              <a:spLocks noChangeShapeType="1"/>
            </p:cNvSpPr>
            <p:nvPr/>
          </p:nvSpPr>
          <p:spPr bwMode="auto">
            <a:xfrm>
              <a:off x="4911725" y="27940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72" name="Line 61"/>
            <p:cNvSpPr>
              <a:spLocks noChangeShapeType="1"/>
            </p:cNvSpPr>
            <p:nvPr/>
          </p:nvSpPr>
          <p:spPr bwMode="auto">
            <a:xfrm>
              <a:off x="4911725" y="2779712"/>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73" name="Line 62"/>
            <p:cNvSpPr>
              <a:spLocks noChangeShapeType="1"/>
            </p:cNvSpPr>
            <p:nvPr/>
          </p:nvSpPr>
          <p:spPr bwMode="auto">
            <a:xfrm>
              <a:off x="4911725" y="27432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74" name="Line 63"/>
            <p:cNvSpPr>
              <a:spLocks noChangeShapeType="1"/>
            </p:cNvSpPr>
            <p:nvPr/>
          </p:nvSpPr>
          <p:spPr bwMode="auto">
            <a:xfrm>
              <a:off x="4911725" y="26955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75" name="Line 64"/>
            <p:cNvSpPr>
              <a:spLocks noChangeShapeType="1"/>
            </p:cNvSpPr>
            <p:nvPr/>
          </p:nvSpPr>
          <p:spPr bwMode="auto">
            <a:xfrm>
              <a:off x="4911725" y="26590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76" name="Line 65"/>
            <p:cNvSpPr>
              <a:spLocks noChangeShapeType="1"/>
            </p:cNvSpPr>
            <p:nvPr/>
          </p:nvSpPr>
          <p:spPr bwMode="auto">
            <a:xfrm>
              <a:off x="4911725" y="26701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77" name="Line 66"/>
            <p:cNvSpPr>
              <a:spLocks noChangeShapeType="1"/>
            </p:cNvSpPr>
            <p:nvPr/>
          </p:nvSpPr>
          <p:spPr bwMode="auto">
            <a:xfrm>
              <a:off x="4911725" y="26463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78" name="Line 67"/>
            <p:cNvSpPr>
              <a:spLocks noChangeShapeType="1"/>
            </p:cNvSpPr>
            <p:nvPr/>
          </p:nvSpPr>
          <p:spPr bwMode="auto">
            <a:xfrm>
              <a:off x="4911725" y="26336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79" name="Line 68"/>
            <p:cNvSpPr>
              <a:spLocks noChangeShapeType="1"/>
            </p:cNvSpPr>
            <p:nvPr/>
          </p:nvSpPr>
          <p:spPr bwMode="auto">
            <a:xfrm>
              <a:off x="4911725" y="262255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80" name="Line 69"/>
            <p:cNvSpPr>
              <a:spLocks noChangeShapeType="1"/>
            </p:cNvSpPr>
            <p:nvPr/>
          </p:nvSpPr>
          <p:spPr bwMode="auto">
            <a:xfrm>
              <a:off x="4911725" y="259715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81" name="Line 70"/>
            <p:cNvSpPr>
              <a:spLocks noChangeShapeType="1"/>
            </p:cNvSpPr>
            <p:nvPr/>
          </p:nvSpPr>
          <p:spPr bwMode="auto">
            <a:xfrm>
              <a:off x="4911725" y="2586037"/>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82" name="Line 71"/>
            <p:cNvSpPr>
              <a:spLocks noChangeShapeType="1"/>
            </p:cNvSpPr>
            <p:nvPr/>
          </p:nvSpPr>
          <p:spPr bwMode="auto">
            <a:xfrm>
              <a:off x="4911725" y="25495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83" name="Line 72"/>
            <p:cNvSpPr>
              <a:spLocks noChangeShapeType="1"/>
            </p:cNvSpPr>
            <p:nvPr/>
          </p:nvSpPr>
          <p:spPr bwMode="auto">
            <a:xfrm>
              <a:off x="4911725" y="2514600"/>
              <a:ext cx="952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84" name="Line 73"/>
            <p:cNvSpPr>
              <a:spLocks noChangeShapeType="1"/>
            </p:cNvSpPr>
            <p:nvPr/>
          </p:nvSpPr>
          <p:spPr bwMode="auto">
            <a:xfrm>
              <a:off x="4911725" y="2478087"/>
              <a:ext cx="952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85" name="Line 74"/>
            <p:cNvSpPr>
              <a:spLocks noChangeShapeType="1"/>
            </p:cNvSpPr>
            <p:nvPr/>
          </p:nvSpPr>
          <p:spPr bwMode="auto">
            <a:xfrm>
              <a:off x="4911725" y="245268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86" name="Line 75"/>
            <p:cNvSpPr>
              <a:spLocks noChangeShapeType="1"/>
            </p:cNvSpPr>
            <p:nvPr/>
          </p:nvSpPr>
          <p:spPr bwMode="auto">
            <a:xfrm>
              <a:off x="4911725" y="245268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87" name="Line 76"/>
            <p:cNvSpPr>
              <a:spLocks noChangeShapeType="1"/>
            </p:cNvSpPr>
            <p:nvPr/>
          </p:nvSpPr>
          <p:spPr bwMode="auto">
            <a:xfrm>
              <a:off x="4911725" y="24415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88" name="Line 77"/>
            <p:cNvSpPr>
              <a:spLocks noChangeShapeType="1"/>
            </p:cNvSpPr>
            <p:nvPr/>
          </p:nvSpPr>
          <p:spPr bwMode="auto">
            <a:xfrm>
              <a:off x="4911725" y="24288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89" name="Line 78"/>
            <p:cNvSpPr>
              <a:spLocks noChangeShapeType="1"/>
            </p:cNvSpPr>
            <p:nvPr/>
          </p:nvSpPr>
          <p:spPr bwMode="auto">
            <a:xfrm>
              <a:off x="4911725" y="24161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90" name="Line 79"/>
            <p:cNvSpPr>
              <a:spLocks noChangeShapeType="1"/>
            </p:cNvSpPr>
            <p:nvPr/>
          </p:nvSpPr>
          <p:spPr bwMode="auto">
            <a:xfrm>
              <a:off x="4911725" y="2405062"/>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91" name="Line 80"/>
            <p:cNvSpPr>
              <a:spLocks noChangeShapeType="1"/>
            </p:cNvSpPr>
            <p:nvPr/>
          </p:nvSpPr>
          <p:spPr bwMode="auto">
            <a:xfrm>
              <a:off x="4911725" y="23320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92" name="Line 81"/>
            <p:cNvSpPr>
              <a:spLocks noChangeShapeType="1"/>
            </p:cNvSpPr>
            <p:nvPr/>
          </p:nvSpPr>
          <p:spPr bwMode="auto">
            <a:xfrm>
              <a:off x="4911725" y="23193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93" name="Line 82"/>
            <p:cNvSpPr>
              <a:spLocks noChangeShapeType="1"/>
            </p:cNvSpPr>
            <p:nvPr/>
          </p:nvSpPr>
          <p:spPr bwMode="auto">
            <a:xfrm>
              <a:off x="4911725" y="22955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94" name="Line 83"/>
            <p:cNvSpPr>
              <a:spLocks noChangeShapeType="1"/>
            </p:cNvSpPr>
            <p:nvPr/>
          </p:nvSpPr>
          <p:spPr bwMode="auto">
            <a:xfrm>
              <a:off x="4911725" y="225901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95" name="Line 84"/>
            <p:cNvSpPr>
              <a:spLocks noChangeShapeType="1"/>
            </p:cNvSpPr>
            <p:nvPr/>
          </p:nvSpPr>
          <p:spPr bwMode="auto">
            <a:xfrm>
              <a:off x="4911725" y="22320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96" name="Line 85"/>
            <p:cNvSpPr>
              <a:spLocks noChangeShapeType="1"/>
            </p:cNvSpPr>
            <p:nvPr/>
          </p:nvSpPr>
          <p:spPr bwMode="auto">
            <a:xfrm>
              <a:off x="4911725" y="22225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97" name="Line 86"/>
            <p:cNvSpPr>
              <a:spLocks noChangeShapeType="1"/>
            </p:cNvSpPr>
            <p:nvPr/>
          </p:nvSpPr>
          <p:spPr bwMode="auto">
            <a:xfrm>
              <a:off x="4911725" y="22320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98" name="Line 87"/>
            <p:cNvSpPr>
              <a:spLocks noChangeShapeType="1"/>
            </p:cNvSpPr>
            <p:nvPr/>
          </p:nvSpPr>
          <p:spPr bwMode="auto">
            <a:xfrm>
              <a:off x="4911725" y="22225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99" name="Line 88"/>
            <p:cNvSpPr>
              <a:spLocks noChangeShapeType="1"/>
            </p:cNvSpPr>
            <p:nvPr/>
          </p:nvSpPr>
          <p:spPr bwMode="auto">
            <a:xfrm>
              <a:off x="4911725" y="2208212"/>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00" name="Line 89"/>
            <p:cNvSpPr>
              <a:spLocks noChangeShapeType="1"/>
            </p:cNvSpPr>
            <p:nvPr/>
          </p:nvSpPr>
          <p:spPr bwMode="auto">
            <a:xfrm>
              <a:off x="4911725" y="21367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101" name="Line 90"/>
            <p:cNvSpPr>
              <a:spLocks noChangeShapeType="1"/>
            </p:cNvSpPr>
            <p:nvPr/>
          </p:nvSpPr>
          <p:spPr bwMode="auto">
            <a:xfrm>
              <a:off x="4911725" y="21240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102" name="Line 91"/>
            <p:cNvSpPr>
              <a:spLocks noChangeShapeType="1"/>
            </p:cNvSpPr>
            <p:nvPr/>
          </p:nvSpPr>
          <p:spPr bwMode="auto">
            <a:xfrm>
              <a:off x="4911725" y="21002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03" name="Line 92"/>
            <p:cNvSpPr>
              <a:spLocks noChangeShapeType="1"/>
            </p:cNvSpPr>
            <p:nvPr/>
          </p:nvSpPr>
          <p:spPr bwMode="auto">
            <a:xfrm>
              <a:off x="4911725" y="207645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104" name="Line 93"/>
            <p:cNvSpPr>
              <a:spLocks noChangeShapeType="1"/>
            </p:cNvSpPr>
            <p:nvPr/>
          </p:nvSpPr>
          <p:spPr bwMode="auto">
            <a:xfrm>
              <a:off x="4911725" y="20399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05" name="Line 94"/>
            <p:cNvSpPr>
              <a:spLocks noChangeShapeType="1"/>
            </p:cNvSpPr>
            <p:nvPr/>
          </p:nvSpPr>
          <p:spPr bwMode="auto">
            <a:xfrm>
              <a:off x="4911725" y="20272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06" name="Line 95"/>
            <p:cNvSpPr>
              <a:spLocks noChangeShapeType="1"/>
            </p:cNvSpPr>
            <p:nvPr/>
          </p:nvSpPr>
          <p:spPr bwMode="auto">
            <a:xfrm>
              <a:off x="4911725" y="20145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07" name="Line 96"/>
            <p:cNvSpPr>
              <a:spLocks noChangeShapeType="1"/>
            </p:cNvSpPr>
            <p:nvPr/>
          </p:nvSpPr>
          <p:spPr bwMode="auto">
            <a:xfrm>
              <a:off x="4911725" y="20034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108" name="Line 97"/>
            <p:cNvSpPr>
              <a:spLocks noChangeShapeType="1"/>
            </p:cNvSpPr>
            <p:nvPr/>
          </p:nvSpPr>
          <p:spPr bwMode="auto">
            <a:xfrm>
              <a:off x="4911725" y="2014537"/>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09" name="Line 98"/>
            <p:cNvSpPr>
              <a:spLocks noChangeShapeType="1"/>
            </p:cNvSpPr>
            <p:nvPr/>
          </p:nvSpPr>
          <p:spPr bwMode="auto">
            <a:xfrm>
              <a:off x="4911725" y="1943100"/>
              <a:ext cx="952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10" name="Line 99"/>
            <p:cNvSpPr>
              <a:spLocks noChangeShapeType="1"/>
            </p:cNvSpPr>
            <p:nvPr/>
          </p:nvSpPr>
          <p:spPr bwMode="auto">
            <a:xfrm>
              <a:off x="4911725" y="1906587"/>
              <a:ext cx="952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11" name="Line 100"/>
            <p:cNvSpPr>
              <a:spLocks noChangeShapeType="1"/>
            </p:cNvSpPr>
            <p:nvPr/>
          </p:nvSpPr>
          <p:spPr bwMode="auto">
            <a:xfrm>
              <a:off x="4911725" y="1906587"/>
              <a:ext cx="952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12" name="Line 101"/>
            <p:cNvSpPr>
              <a:spLocks noChangeShapeType="1"/>
            </p:cNvSpPr>
            <p:nvPr/>
          </p:nvSpPr>
          <p:spPr bwMode="auto">
            <a:xfrm>
              <a:off x="4911725" y="1882775"/>
              <a:ext cx="952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13" name="Line 102"/>
            <p:cNvSpPr>
              <a:spLocks noChangeShapeType="1"/>
            </p:cNvSpPr>
            <p:nvPr/>
          </p:nvSpPr>
          <p:spPr bwMode="auto">
            <a:xfrm>
              <a:off x="4911725" y="1858962"/>
              <a:ext cx="952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14" name="Line 103"/>
            <p:cNvSpPr>
              <a:spLocks noChangeShapeType="1"/>
            </p:cNvSpPr>
            <p:nvPr/>
          </p:nvSpPr>
          <p:spPr bwMode="auto">
            <a:xfrm>
              <a:off x="4911725" y="18335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15" name="Line 104"/>
            <p:cNvSpPr>
              <a:spLocks noChangeShapeType="1"/>
            </p:cNvSpPr>
            <p:nvPr/>
          </p:nvSpPr>
          <p:spPr bwMode="auto">
            <a:xfrm>
              <a:off x="4911725" y="182245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116" name="Line 105"/>
            <p:cNvSpPr>
              <a:spLocks noChangeShapeType="1"/>
            </p:cNvSpPr>
            <p:nvPr/>
          </p:nvSpPr>
          <p:spPr bwMode="auto">
            <a:xfrm>
              <a:off x="4911725" y="180975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117" name="Line 106"/>
            <p:cNvSpPr>
              <a:spLocks noChangeShapeType="1"/>
            </p:cNvSpPr>
            <p:nvPr/>
          </p:nvSpPr>
          <p:spPr bwMode="auto">
            <a:xfrm>
              <a:off x="4911725" y="1797050"/>
              <a:ext cx="33337"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118" name="Line 107"/>
            <p:cNvSpPr>
              <a:spLocks noChangeShapeType="1"/>
            </p:cNvSpPr>
            <p:nvPr/>
          </p:nvSpPr>
          <p:spPr bwMode="auto">
            <a:xfrm>
              <a:off x="4911725" y="17605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19" name="Line 108"/>
            <p:cNvSpPr>
              <a:spLocks noChangeShapeType="1"/>
            </p:cNvSpPr>
            <p:nvPr/>
          </p:nvSpPr>
          <p:spPr bwMode="auto">
            <a:xfrm>
              <a:off x="4911725" y="171291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0" name="Line 109"/>
            <p:cNvSpPr>
              <a:spLocks noChangeShapeType="1"/>
            </p:cNvSpPr>
            <p:nvPr/>
          </p:nvSpPr>
          <p:spPr bwMode="auto">
            <a:xfrm>
              <a:off x="4911725" y="168751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1" name="Line 110"/>
            <p:cNvSpPr>
              <a:spLocks noChangeShapeType="1"/>
            </p:cNvSpPr>
            <p:nvPr/>
          </p:nvSpPr>
          <p:spPr bwMode="auto">
            <a:xfrm>
              <a:off x="4911725" y="168751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2" name="Line 111"/>
            <p:cNvSpPr>
              <a:spLocks noChangeShapeType="1"/>
            </p:cNvSpPr>
            <p:nvPr/>
          </p:nvSpPr>
          <p:spPr bwMode="auto">
            <a:xfrm>
              <a:off x="4911725" y="16637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 name="Line 112"/>
            <p:cNvSpPr>
              <a:spLocks noChangeShapeType="1"/>
            </p:cNvSpPr>
            <p:nvPr/>
          </p:nvSpPr>
          <p:spPr bwMode="auto">
            <a:xfrm>
              <a:off x="4911725" y="16510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 name="Line 113"/>
            <p:cNvSpPr>
              <a:spLocks noChangeShapeType="1"/>
            </p:cNvSpPr>
            <p:nvPr/>
          </p:nvSpPr>
          <p:spPr bwMode="auto">
            <a:xfrm>
              <a:off x="4911725" y="163988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 name="Line 114"/>
            <p:cNvSpPr>
              <a:spLocks noChangeShapeType="1"/>
            </p:cNvSpPr>
            <p:nvPr/>
          </p:nvSpPr>
          <p:spPr bwMode="auto">
            <a:xfrm>
              <a:off x="4911725" y="16129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 name="Line 115"/>
            <p:cNvSpPr>
              <a:spLocks noChangeShapeType="1"/>
            </p:cNvSpPr>
            <p:nvPr/>
          </p:nvSpPr>
          <p:spPr bwMode="auto">
            <a:xfrm>
              <a:off x="4911725" y="1603375"/>
              <a:ext cx="33337"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127" name="Line 116"/>
            <p:cNvSpPr>
              <a:spLocks noChangeShapeType="1"/>
            </p:cNvSpPr>
            <p:nvPr/>
          </p:nvSpPr>
          <p:spPr bwMode="auto">
            <a:xfrm>
              <a:off x="4911725" y="15652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128" name="Line 117"/>
            <p:cNvSpPr>
              <a:spLocks noChangeShapeType="1"/>
            </p:cNvSpPr>
            <p:nvPr/>
          </p:nvSpPr>
          <p:spPr bwMode="auto">
            <a:xfrm>
              <a:off x="4911725" y="151765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129" name="Line 118"/>
            <p:cNvSpPr>
              <a:spLocks noChangeShapeType="1"/>
            </p:cNvSpPr>
            <p:nvPr/>
          </p:nvSpPr>
          <p:spPr bwMode="auto">
            <a:xfrm>
              <a:off x="4911725" y="14938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30" name="Line 119"/>
            <p:cNvSpPr>
              <a:spLocks noChangeShapeType="1"/>
            </p:cNvSpPr>
            <p:nvPr/>
          </p:nvSpPr>
          <p:spPr bwMode="auto">
            <a:xfrm>
              <a:off x="4911725" y="14684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31" name="Line 120"/>
            <p:cNvSpPr>
              <a:spLocks noChangeShapeType="1"/>
            </p:cNvSpPr>
            <p:nvPr/>
          </p:nvSpPr>
          <p:spPr bwMode="auto">
            <a:xfrm>
              <a:off x="4911725" y="14684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32" name="Line 121"/>
            <p:cNvSpPr>
              <a:spLocks noChangeShapeType="1"/>
            </p:cNvSpPr>
            <p:nvPr/>
          </p:nvSpPr>
          <p:spPr bwMode="auto">
            <a:xfrm>
              <a:off x="4911725" y="14573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133" name="Line 122"/>
            <p:cNvSpPr>
              <a:spLocks noChangeShapeType="1"/>
            </p:cNvSpPr>
            <p:nvPr/>
          </p:nvSpPr>
          <p:spPr bwMode="auto">
            <a:xfrm>
              <a:off x="4911725" y="14446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134" name="Line 123"/>
            <p:cNvSpPr>
              <a:spLocks noChangeShapeType="1"/>
            </p:cNvSpPr>
            <p:nvPr/>
          </p:nvSpPr>
          <p:spPr bwMode="auto">
            <a:xfrm>
              <a:off x="4911725" y="14319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135" name="Line 124"/>
            <p:cNvSpPr>
              <a:spLocks noChangeShapeType="1"/>
            </p:cNvSpPr>
            <p:nvPr/>
          </p:nvSpPr>
          <p:spPr bwMode="auto">
            <a:xfrm>
              <a:off x="4911725" y="1408112"/>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36" name="Line 125"/>
            <p:cNvSpPr>
              <a:spLocks noChangeShapeType="1"/>
            </p:cNvSpPr>
            <p:nvPr/>
          </p:nvSpPr>
          <p:spPr bwMode="auto">
            <a:xfrm rot="10800000" flipH="1">
              <a:off x="4905375" y="3708400"/>
              <a:ext cx="0"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137" name="Line 126"/>
            <p:cNvSpPr>
              <a:spLocks noChangeShapeType="1"/>
            </p:cNvSpPr>
            <p:nvPr/>
          </p:nvSpPr>
          <p:spPr bwMode="auto">
            <a:xfrm rot="10800000" flipH="1">
              <a:off x="511175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38" name="Line 127"/>
            <p:cNvSpPr>
              <a:spLocks noChangeShapeType="1"/>
            </p:cNvSpPr>
            <p:nvPr/>
          </p:nvSpPr>
          <p:spPr bwMode="auto">
            <a:xfrm rot="10800000" flipH="1">
              <a:off x="5227637"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39" name="Line 128"/>
            <p:cNvSpPr>
              <a:spLocks noChangeShapeType="1"/>
            </p:cNvSpPr>
            <p:nvPr/>
          </p:nvSpPr>
          <p:spPr bwMode="auto">
            <a:xfrm rot="10800000" flipH="1">
              <a:off x="5297487"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40" name="Line 129"/>
            <p:cNvSpPr>
              <a:spLocks noChangeShapeType="1"/>
            </p:cNvSpPr>
            <p:nvPr/>
          </p:nvSpPr>
          <p:spPr bwMode="auto">
            <a:xfrm rot="10800000" flipH="1">
              <a:off x="534352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41" name="Line 130"/>
            <p:cNvSpPr>
              <a:spLocks noChangeShapeType="1"/>
            </p:cNvSpPr>
            <p:nvPr/>
          </p:nvSpPr>
          <p:spPr bwMode="auto">
            <a:xfrm rot="10800000" flipH="1">
              <a:off x="5413375" y="3722687"/>
              <a:ext cx="0"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42" name="Line 131"/>
            <p:cNvSpPr>
              <a:spLocks noChangeShapeType="1"/>
            </p:cNvSpPr>
            <p:nvPr/>
          </p:nvSpPr>
          <p:spPr bwMode="auto">
            <a:xfrm rot="10800000" flipH="1">
              <a:off x="543560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43" name="Line 132"/>
            <p:cNvSpPr>
              <a:spLocks noChangeShapeType="1"/>
            </p:cNvSpPr>
            <p:nvPr/>
          </p:nvSpPr>
          <p:spPr bwMode="auto">
            <a:xfrm rot="10800000" flipH="1">
              <a:off x="549275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44" name="Line 133"/>
            <p:cNvSpPr>
              <a:spLocks noChangeShapeType="1"/>
            </p:cNvSpPr>
            <p:nvPr/>
          </p:nvSpPr>
          <p:spPr bwMode="auto">
            <a:xfrm rot="10800000" flipH="1">
              <a:off x="552767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45" name="Line 134"/>
            <p:cNvSpPr>
              <a:spLocks noChangeShapeType="1"/>
            </p:cNvSpPr>
            <p:nvPr/>
          </p:nvSpPr>
          <p:spPr bwMode="auto">
            <a:xfrm rot="10800000" flipH="1">
              <a:off x="5540375" y="3708400"/>
              <a:ext cx="0"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146" name="Line 135"/>
            <p:cNvSpPr>
              <a:spLocks noChangeShapeType="1"/>
            </p:cNvSpPr>
            <p:nvPr/>
          </p:nvSpPr>
          <p:spPr bwMode="auto">
            <a:xfrm rot="10800000" flipH="1">
              <a:off x="574675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47" name="Line 136"/>
            <p:cNvSpPr>
              <a:spLocks noChangeShapeType="1"/>
            </p:cNvSpPr>
            <p:nvPr/>
          </p:nvSpPr>
          <p:spPr bwMode="auto">
            <a:xfrm rot="10800000" flipH="1">
              <a:off x="5827712"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48" name="Line 137"/>
            <p:cNvSpPr>
              <a:spLocks noChangeShapeType="1"/>
            </p:cNvSpPr>
            <p:nvPr/>
          </p:nvSpPr>
          <p:spPr bwMode="auto">
            <a:xfrm rot="10800000" flipH="1">
              <a:off x="5932487"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49" name="Line 138"/>
            <p:cNvSpPr>
              <a:spLocks noChangeShapeType="1"/>
            </p:cNvSpPr>
            <p:nvPr/>
          </p:nvSpPr>
          <p:spPr bwMode="auto">
            <a:xfrm rot="10800000" flipH="1">
              <a:off x="597852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50" name="Line 139"/>
            <p:cNvSpPr>
              <a:spLocks noChangeShapeType="1"/>
            </p:cNvSpPr>
            <p:nvPr/>
          </p:nvSpPr>
          <p:spPr bwMode="auto">
            <a:xfrm rot="10800000" flipH="1">
              <a:off x="603567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51" name="Line 140"/>
            <p:cNvSpPr>
              <a:spLocks noChangeShapeType="1"/>
            </p:cNvSpPr>
            <p:nvPr/>
          </p:nvSpPr>
          <p:spPr bwMode="auto">
            <a:xfrm rot="10800000" flipH="1">
              <a:off x="6059487"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52" name="Line 141"/>
            <p:cNvSpPr>
              <a:spLocks noChangeShapeType="1"/>
            </p:cNvSpPr>
            <p:nvPr/>
          </p:nvSpPr>
          <p:spPr bwMode="auto">
            <a:xfrm rot="10800000" flipH="1">
              <a:off x="6116637"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53" name="Line 142"/>
            <p:cNvSpPr>
              <a:spLocks noChangeShapeType="1"/>
            </p:cNvSpPr>
            <p:nvPr/>
          </p:nvSpPr>
          <p:spPr bwMode="auto">
            <a:xfrm rot="10800000" flipH="1">
              <a:off x="6151562"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54" name="Line 143"/>
            <p:cNvSpPr>
              <a:spLocks noChangeShapeType="1"/>
            </p:cNvSpPr>
            <p:nvPr/>
          </p:nvSpPr>
          <p:spPr bwMode="auto">
            <a:xfrm rot="10800000" flipH="1">
              <a:off x="6162675" y="3708400"/>
              <a:ext cx="1587"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155" name="Line 144"/>
            <p:cNvSpPr>
              <a:spLocks noChangeShapeType="1"/>
            </p:cNvSpPr>
            <p:nvPr/>
          </p:nvSpPr>
          <p:spPr bwMode="auto">
            <a:xfrm rot="10800000" flipH="1">
              <a:off x="6350000" y="3722687"/>
              <a:ext cx="0"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56" name="Line 145"/>
            <p:cNvSpPr>
              <a:spLocks noChangeShapeType="1"/>
            </p:cNvSpPr>
            <p:nvPr/>
          </p:nvSpPr>
          <p:spPr bwMode="auto">
            <a:xfrm rot="10800000" flipH="1">
              <a:off x="645160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57" name="Line 146"/>
            <p:cNvSpPr>
              <a:spLocks noChangeShapeType="1"/>
            </p:cNvSpPr>
            <p:nvPr/>
          </p:nvSpPr>
          <p:spPr bwMode="auto">
            <a:xfrm rot="10800000" flipH="1">
              <a:off x="6556375" y="3722687"/>
              <a:ext cx="0"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58" name="Line 147"/>
            <p:cNvSpPr>
              <a:spLocks noChangeShapeType="1"/>
            </p:cNvSpPr>
            <p:nvPr/>
          </p:nvSpPr>
          <p:spPr bwMode="auto">
            <a:xfrm rot="10800000" flipH="1">
              <a:off x="6604000" y="3722687"/>
              <a:ext cx="0"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59" name="Line 148"/>
            <p:cNvSpPr>
              <a:spLocks noChangeShapeType="1"/>
            </p:cNvSpPr>
            <p:nvPr/>
          </p:nvSpPr>
          <p:spPr bwMode="auto">
            <a:xfrm rot="10800000" flipH="1">
              <a:off x="667067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60" name="Line 149"/>
            <p:cNvSpPr>
              <a:spLocks noChangeShapeType="1"/>
            </p:cNvSpPr>
            <p:nvPr/>
          </p:nvSpPr>
          <p:spPr bwMode="auto">
            <a:xfrm rot="10800000" flipH="1">
              <a:off x="6694487"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61" name="Line 150"/>
            <p:cNvSpPr>
              <a:spLocks noChangeShapeType="1"/>
            </p:cNvSpPr>
            <p:nvPr/>
          </p:nvSpPr>
          <p:spPr bwMode="auto">
            <a:xfrm rot="10800000" flipH="1">
              <a:off x="674052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62" name="Line 151"/>
            <p:cNvSpPr>
              <a:spLocks noChangeShapeType="1"/>
            </p:cNvSpPr>
            <p:nvPr/>
          </p:nvSpPr>
          <p:spPr bwMode="auto">
            <a:xfrm rot="10800000" flipH="1">
              <a:off x="677545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63" name="Line 152"/>
            <p:cNvSpPr>
              <a:spLocks noChangeShapeType="1"/>
            </p:cNvSpPr>
            <p:nvPr/>
          </p:nvSpPr>
          <p:spPr bwMode="auto">
            <a:xfrm rot="10800000" flipH="1">
              <a:off x="6786562" y="3708400"/>
              <a:ext cx="1588"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164" name="Line 153"/>
            <p:cNvSpPr>
              <a:spLocks noChangeShapeType="1"/>
            </p:cNvSpPr>
            <p:nvPr/>
          </p:nvSpPr>
          <p:spPr bwMode="auto">
            <a:xfrm rot="10800000" flipH="1">
              <a:off x="6970712"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65" name="Line 154"/>
            <p:cNvSpPr>
              <a:spLocks noChangeShapeType="1"/>
            </p:cNvSpPr>
            <p:nvPr/>
          </p:nvSpPr>
          <p:spPr bwMode="auto">
            <a:xfrm rot="10800000" flipH="1">
              <a:off x="708660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66" name="Line 155"/>
            <p:cNvSpPr>
              <a:spLocks noChangeShapeType="1"/>
            </p:cNvSpPr>
            <p:nvPr/>
          </p:nvSpPr>
          <p:spPr bwMode="auto">
            <a:xfrm rot="10800000" flipH="1">
              <a:off x="717867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67" name="Line 156"/>
            <p:cNvSpPr>
              <a:spLocks noChangeShapeType="1"/>
            </p:cNvSpPr>
            <p:nvPr/>
          </p:nvSpPr>
          <p:spPr bwMode="auto">
            <a:xfrm rot="10800000" flipH="1">
              <a:off x="7224712"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68" name="Line 157"/>
            <p:cNvSpPr>
              <a:spLocks noChangeShapeType="1"/>
            </p:cNvSpPr>
            <p:nvPr/>
          </p:nvSpPr>
          <p:spPr bwMode="auto">
            <a:xfrm rot="10800000" flipH="1">
              <a:off x="7294562"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69" name="Line 158"/>
            <p:cNvSpPr>
              <a:spLocks noChangeShapeType="1"/>
            </p:cNvSpPr>
            <p:nvPr/>
          </p:nvSpPr>
          <p:spPr bwMode="auto">
            <a:xfrm rot="10800000" flipH="1">
              <a:off x="7318375" y="3722687"/>
              <a:ext cx="0"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70" name="Line 159"/>
            <p:cNvSpPr>
              <a:spLocks noChangeShapeType="1"/>
            </p:cNvSpPr>
            <p:nvPr/>
          </p:nvSpPr>
          <p:spPr bwMode="auto">
            <a:xfrm rot="10800000" flipH="1">
              <a:off x="7366000" y="3722687"/>
              <a:ext cx="0"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71" name="Line 160"/>
            <p:cNvSpPr>
              <a:spLocks noChangeShapeType="1"/>
            </p:cNvSpPr>
            <p:nvPr/>
          </p:nvSpPr>
          <p:spPr bwMode="auto">
            <a:xfrm rot="10800000" flipH="1">
              <a:off x="7386637"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72" name="Line 161"/>
            <p:cNvSpPr>
              <a:spLocks noChangeShapeType="1"/>
            </p:cNvSpPr>
            <p:nvPr/>
          </p:nvSpPr>
          <p:spPr bwMode="auto">
            <a:xfrm rot="10800000" flipH="1">
              <a:off x="7410450" y="3708400"/>
              <a:ext cx="1587"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173" name="Line 162"/>
            <p:cNvSpPr>
              <a:spLocks noChangeShapeType="1"/>
            </p:cNvSpPr>
            <p:nvPr/>
          </p:nvSpPr>
          <p:spPr bwMode="auto">
            <a:xfrm rot="10800000" flipH="1">
              <a:off x="759460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74" name="Line 163"/>
            <p:cNvSpPr>
              <a:spLocks noChangeShapeType="1"/>
            </p:cNvSpPr>
            <p:nvPr/>
          </p:nvSpPr>
          <p:spPr bwMode="auto">
            <a:xfrm rot="10800000" flipH="1">
              <a:off x="7710487"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75" name="Line 164"/>
            <p:cNvSpPr>
              <a:spLocks noChangeShapeType="1"/>
            </p:cNvSpPr>
            <p:nvPr/>
          </p:nvSpPr>
          <p:spPr bwMode="auto">
            <a:xfrm rot="10800000" flipH="1">
              <a:off x="779145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76" name="Line 165"/>
            <p:cNvSpPr>
              <a:spLocks noChangeShapeType="1"/>
            </p:cNvSpPr>
            <p:nvPr/>
          </p:nvSpPr>
          <p:spPr bwMode="auto">
            <a:xfrm rot="10800000" flipH="1">
              <a:off x="7859712"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77" name="Line 166"/>
            <p:cNvSpPr>
              <a:spLocks noChangeShapeType="1"/>
            </p:cNvSpPr>
            <p:nvPr/>
          </p:nvSpPr>
          <p:spPr bwMode="auto">
            <a:xfrm rot="10800000" flipH="1">
              <a:off x="7894637"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78" name="Line 167"/>
            <p:cNvSpPr>
              <a:spLocks noChangeShapeType="1"/>
            </p:cNvSpPr>
            <p:nvPr/>
          </p:nvSpPr>
          <p:spPr bwMode="auto">
            <a:xfrm rot="10800000" flipH="1">
              <a:off x="794067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79" name="Line 168"/>
            <p:cNvSpPr>
              <a:spLocks noChangeShapeType="1"/>
            </p:cNvSpPr>
            <p:nvPr/>
          </p:nvSpPr>
          <p:spPr bwMode="auto">
            <a:xfrm rot="10800000" flipH="1">
              <a:off x="8001000" y="3722687"/>
              <a:ext cx="0"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80" name="Line 169"/>
            <p:cNvSpPr>
              <a:spLocks noChangeShapeType="1"/>
            </p:cNvSpPr>
            <p:nvPr/>
          </p:nvSpPr>
          <p:spPr bwMode="auto">
            <a:xfrm rot="10800000" flipH="1">
              <a:off x="801052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81" name="Line 170"/>
            <p:cNvSpPr>
              <a:spLocks noChangeShapeType="1"/>
            </p:cNvSpPr>
            <p:nvPr/>
          </p:nvSpPr>
          <p:spPr bwMode="auto">
            <a:xfrm rot="10800000" flipH="1">
              <a:off x="8045450" y="3708400"/>
              <a:ext cx="1587"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182" name="Line 171"/>
            <p:cNvSpPr>
              <a:spLocks noChangeShapeType="1"/>
            </p:cNvSpPr>
            <p:nvPr/>
          </p:nvSpPr>
          <p:spPr bwMode="auto">
            <a:xfrm rot="10800000" flipH="1">
              <a:off x="822960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83" name="Line 172"/>
            <p:cNvSpPr>
              <a:spLocks noChangeShapeType="1"/>
            </p:cNvSpPr>
            <p:nvPr/>
          </p:nvSpPr>
          <p:spPr bwMode="auto">
            <a:xfrm rot="10800000" flipH="1">
              <a:off x="8334375" y="3722687"/>
              <a:ext cx="0"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84" name="Line 173"/>
            <p:cNvSpPr>
              <a:spLocks noChangeShapeType="1"/>
            </p:cNvSpPr>
            <p:nvPr/>
          </p:nvSpPr>
          <p:spPr bwMode="auto">
            <a:xfrm rot="10800000" flipH="1">
              <a:off x="841375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85" name="Line 174"/>
            <p:cNvSpPr>
              <a:spLocks noChangeShapeType="1"/>
            </p:cNvSpPr>
            <p:nvPr/>
          </p:nvSpPr>
          <p:spPr bwMode="auto">
            <a:xfrm rot="10800000" flipH="1">
              <a:off x="8494712"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86" name="Line 175"/>
            <p:cNvSpPr>
              <a:spLocks noChangeShapeType="1"/>
            </p:cNvSpPr>
            <p:nvPr/>
          </p:nvSpPr>
          <p:spPr bwMode="auto">
            <a:xfrm rot="10800000" flipH="1">
              <a:off x="851852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87" name="Line 176"/>
            <p:cNvSpPr>
              <a:spLocks noChangeShapeType="1"/>
            </p:cNvSpPr>
            <p:nvPr/>
          </p:nvSpPr>
          <p:spPr bwMode="auto">
            <a:xfrm rot="10800000" flipH="1">
              <a:off x="8564562"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88" name="Line 177"/>
            <p:cNvSpPr>
              <a:spLocks noChangeShapeType="1"/>
            </p:cNvSpPr>
            <p:nvPr/>
          </p:nvSpPr>
          <p:spPr bwMode="auto">
            <a:xfrm rot="10800000" flipH="1">
              <a:off x="8621712"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89" name="Line 178"/>
            <p:cNvSpPr>
              <a:spLocks noChangeShapeType="1"/>
            </p:cNvSpPr>
            <p:nvPr/>
          </p:nvSpPr>
          <p:spPr bwMode="auto">
            <a:xfrm rot="10800000" flipH="1">
              <a:off x="8636000" y="3722687"/>
              <a:ext cx="0"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 name="Line 179"/>
            <p:cNvSpPr>
              <a:spLocks noChangeShapeType="1"/>
            </p:cNvSpPr>
            <p:nvPr/>
          </p:nvSpPr>
          <p:spPr bwMode="auto">
            <a:xfrm rot="10800000" flipH="1">
              <a:off x="8667750" y="3708400"/>
              <a:ext cx="1587"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191" name="Line 180"/>
            <p:cNvSpPr>
              <a:spLocks noChangeShapeType="1"/>
            </p:cNvSpPr>
            <p:nvPr/>
          </p:nvSpPr>
          <p:spPr bwMode="auto">
            <a:xfrm>
              <a:off x="4922837" y="3770312"/>
              <a:ext cx="3716338" cy="1588"/>
            </a:xfrm>
            <a:prstGeom prst="line">
              <a:avLst/>
            </a:prstGeom>
            <a:noFill/>
            <a:ln w="25400">
              <a:solidFill>
                <a:schemeClr val="tx1"/>
              </a:solidFill>
              <a:round/>
              <a:headEnd/>
              <a:tailEnd/>
            </a:ln>
          </p:spPr>
          <p:txBody>
            <a:bodyPr>
              <a:prstTxWarp prst="textNoShape">
                <a:avLst/>
              </a:prstTxWarp>
            </a:bodyPr>
            <a:lstStyle/>
            <a:p>
              <a:endParaRPr lang="en-US"/>
            </a:p>
          </p:txBody>
        </p:sp>
        <p:grpSp>
          <p:nvGrpSpPr>
            <p:cNvPr id="192" name="Group 182"/>
            <p:cNvGrpSpPr>
              <a:grpSpLocks/>
            </p:cNvGrpSpPr>
            <p:nvPr/>
          </p:nvGrpSpPr>
          <p:grpSpPr bwMode="auto">
            <a:xfrm>
              <a:off x="5019675" y="1846262"/>
              <a:ext cx="3533775" cy="1773238"/>
              <a:chOff x="3132" y="1924"/>
              <a:chExt cx="2448" cy="1266"/>
            </a:xfrm>
          </p:grpSpPr>
          <p:sp>
            <p:nvSpPr>
              <p:cNvPr id="193" name="Oval 183"/>
              <p:cNvSpPr>
                <a:spLocks noChangeArrowheads="1"/>
              </p:cNvSpPr>
              <p:nvPr/>
            </p:nvSpPr>
            <p:spPr bwMode="auto">
              <a:xfrm>
                <a:off x="3132" y="192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194" name="Oval 184"/>
              <p:cNvSpPr>
                <a:spLocks noChangeArrowheads="1"/>
              </p:cNvSpPr>
              <p:nvPr/>
            </p:nvSpPr>
            <p:spPr bwMode="auto">
              <a:xfrm>
                <a:off x="3204" y="192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195" name="Oval 185"/>
              <p:cNvSpPr>
                <a:spLocks noChangeArrowheads="1"/>
              </p:cNvSpPr>
              <p:nvPr/>
            </p:nvSpPr>
            <p:spPr bwMode="auto">
              <a:xfrm>
                <a:off x="3268" y="192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196" name="Oval 186"/>
              <p:cNvSpPr>
                <a:spLocks noChangeArrowheads="1"/>
              </p:cNvSpPr>
              <p:nvPr/>
            </p:nvSpPr>
            <p:spPr bwMode="auto">
              <a:xfrm>
                <a:off x="3348" y="192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197" name="Oval 187"/>
              <p:cNvSpPr>
                <a:spLocks noChangeArrowheads="1"/>
              </p:cNvSpPr>
              <p:nvPr/>
            </p:nvSpPr>
            <p:spPr bwMode="auto">
              <a:xfrm>
                <a:off x="3396" y="192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198" name="Oval 188"/>
              <p:cNvSpPr>
                <a:spLocks noChangeArrowheads="1"/>
              </p:cNvSpPr>
              <p:nvPr/>
            </p:nvSpPr>
            <p:spPr bwMode="auto">
              <a:xfrm>
                <a:off x="3428" y="192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199" name="Oval 189"/>
              <p:cNvSpPr>
                <a:spLocks noChangeArrowheads="1"/>
              </p:cNvSpPr>
              <p:nvPr/>
            </p:nvSpPr>
            <p:spPr bwMode="auto">
              <a:xfrm>
                <a:off x="3492" y="192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00" name="Oval 190"/>
              <p:cNvSpPr>
                <a:spLocks noChangeArrowheads="1"/>
              </p:cNvSpPr>
              <p:nvPr/>
            </p:nvSpPr>
            <p:spPr bwMode="auto">
              <a:xfrm>
                <a:off x="3556" y="192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01" name="Oval 191"/>
              <p:cNvSpPr>
                <a:spLocks noChangeArrowheads="1"/>
              </p:cNvSpPr>
              <p:nvPr/>
            </p:nvSpPr>
            <p:spPr bwMode="auto">
              <a:xfrm>
                <a:off x="3596" y="1932"/>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02" name="Oval 192"/>
              <p:cNvSpPr>
                <a:spLocks noChangeArrowheads="1"/>
              </p:cNvSpPr>
              <p:nvPr/>
            </p:nvSpPr>
            <p:spPr bwMode="auto">
              <a:xfrm>
                <a:off x="3684" y="1950"/>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03" name="Oval 193"/>
              <p:cNvSpPr>
                <a:spLocks noChangeArrowheads="1"/>
              </p:cNvSpPr>
              <p:nvPr/>
            </p:nvSpPr>
            <p:spPr bwMode="auto">
              <a:xfrm>
                <a:off x="3724" y="1976"/>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04" name="Oval 194"/>
              <p:cNvSpPr>
                <a:spLocks noChangeArrowheads="1"/>
              </p:cNvSpPr>
              <p:nvPr/>
            </p:nvSpPr>
            <p:spPr bwMode="auto">
              <a:xfrm>
                <a:off x="3788" y="200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05" name="Oval 195"/>
              <p:cNvSpPr>
                <a:spLocks noChangeArrowheads="1"/>
              </p:cNvSpPr>
              <p:nvPr/>
            </p:nvSpPr>
            <p:spPr bwMode="auto">
              <a:xfrm>
                <a:off x="3852" y="205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06" name="Oval 196"/>
              <p:cNvSpPr>
                <a:spLocks noChangeArrowheads="1"/>
              </p:cNvSpPr>
              <p:nvPr/>
            </p:nvSpPr>
            <p:spPr bwMode="auto">
              <a:xfrm>
                <a:off x="3908" y="208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07" name="Oval 197"/>
              <p:cNvSpPr>
                <a:spLocks noChangeArrowheads="1"/>
              </p:cNvSpPr>
              <p:nvPr/>
            </p:nvSpPr>
            <p:spPr bwMode="auto">
              <a:xfrm>
                <a:off x="3924" y="208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08" name="Oval 198"/>
              <p:cNvSpPr>
                <a:spLocks noChangeArrowheads="1"/>
              </p:cNvSpPr>
              <p:nvPr/>
            </p:nvSpPr>
            <p:spPr bwMode="auto">
              <a:xfrm>
                <a:off x="3964" y="2097"/>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09" name="Oval 199"/>
              <p:cNvSpPr>
                <a:spLocks noChangeArrowheads="1"/>
              </p:cNvSpPr>
              <p:nvPr/>
            </p:nvSpPr>
            <p:spPr bwMode="auto">
              <a:xfrm>
                <a:off x="3996" y="2114"/>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10" name="Oval 200"/>
              <p:cNvSpPr>
                <a:spLocks noChangeArrowheads="1"/>
              </p:cNvSpPr>
              <p:nvPr/>
            </p:nvSpPr>
            <p:spPr bwMode="auto">
              <a:xfrm>
                <a:off x="4004" y="213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11" name="Oval 201"/>
              <p:cNvSpPr>
                <a:spLocks noChangeArrowheads="1"/>
              </p:cNvSpPr>
              <p:nvPr/>
            </p:nvSpPr>
            <p:spPr bwMode="auto">
              <a:xfrm>
                <a:off x="4036" y="2149"/>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12" name="Oval 202"/>
              <p:cNvSpPr>
                <a:spLocks noChangeArrowheads="1"/>
              </p:cNvSpPr>
              <p:nvPr/>
            </p:nvSpPr>
            <p:spPr bwMode="auto">
              <a:xfrm>
                <a:off x="4052" y="2158"/>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13" name="Oval 203"/>
              <p:cNvSpPr>
                <a:spLocks noChangeArrowheads="1"/>
              </p:cNvSpPr>
              <p:nvPr/>
            </p:nvSpPr>
            <p:spPr bwMode="auto">
              <a:xfrm>
                <a:off x="4060" y="2166"/>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14" name="Oval 204"/>
              <p:cNvSpPr>
                <a:spLocks noChangeArrowheads="1"/>
              </p:cNvSpPr>
              <p:nvPr/>
            </p:nvSpPr>
            <p:spPr bwMode="auto">
              <a:xfrm>
                <a:off x="4076" y="2158"/>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15" name="Oval 205"/>
              <p:cNvSpPr>
                <a:spLocks noChangeArrowheads="1"/>
              </p:cNvSpPr>
              <p:nvPr/>
            </p:nvSpPr>
            <p:spPr bwMode="auto">
              <a:xfrm>
                <a:off x="4076" y="2158"/>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16" name="Oval 206"/>
              <p:cNvSpPr>
                <a:spLocks noChangeArrowheads="1"/>
              </p:cNvSpPr>
              <p:nvPr/>
            </p:nvSpPr>
            <p:spPr bwMode="auto">
              <a:xfrm>
                <a:off x="4092" y="2166"/>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17" name="Oval 207"/>
              <p:cNvSpPr>
                <a:spLocks noChangeArrowheads="1"/>
              </p:cNvSpPr>
              <p:nvPr/>
            </p:nvSpPr>
            <p:spPr bwMode="auto">
              <a:xfrm>
                <a:off x="4108" y="2175"/>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18" name="Oval 208"/>
              <p:cNvSpPr>
                <a:spLocks noChangeArrowheads="1"/>
              </p:cNvSpPr>
              <p:nvPr/>
            </p:nvSpPr>
            <p:spPr bwMode="auto">
              <a:xfrm>
                <a:off x="4124" y="2175"/>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19" name="Oval 209"/>
              <p:cNvSpPr>
                <a:spLocks noChangeArrowheads="1"/>
              </p:cNvSpPr>
              <p:nvPr/>
            </p:nvSpPr>
            <p:spPr bwMode="auto">
              <a:xfrm>
                <a:off x="4124" y="2184"/>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20" name="Oval 210"/>
              <p:cNvSpPr>
                <a:spLocks noChangeArrowheads="1"/>
              </p:cNvSpPr>
              <p:nvPr/>
            </p:nvSpPr>
            <p:spPr bwMode="auto">
              <a:xfrm>
                <a:off x="4140" y="2192"/>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21" name="Oval 211"/>
              <p:cNvSpPr>
                <a:spLocks noChangeArrowheads="1"/>
              </p:cNvSpPr>
              <p:nvPr/>
            </p:nvSpPr>
            <p:spPr bwMode="auto">
              <a:xfrm>
                <a:off x="4132" y="221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22" name="Oval 212"/>
              <p:cNvSpPr>
                <a:spLocks noChangeArrowheads="1"/>
              </p:cNvSpPr>
              <p:nvPr/>
            </p:nvSpPr>
            <p:spPr bwMode="auto">
              <a:xfrm>
                <a:off x="4132" y="221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23" name="Oval 213"/>
              <p:cNvSpPr>
                <a:spLocks noChangeArrowheads="1"/>
              </p:cNvSpPr>
              <p:nvPr/>
            </p:nvSpPr>
            <p:spPr bwMode="auto">
              <a:xfrm>
                <a:off x="4148" y="2210"/>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24" name="Oval 214"/>
              <p:cNvSpPr>
                <a:spLocks noChangeArrowheads="1"/>
              </p:cNvSpPr>
              <p:nvPr/>
            </p:nvSpPr>
            <p:spPr bwMode="auto">
              <a:xfrm>
                <a:off x="4156" y="2227"/>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25" name="Oval 215"/>
              <p:cNvSpPr>
                <a:spLocks noChangeArrowheads="1"/>
              </p:cNvSpPr>
              <p:nvPr/>
            </p:nvSpPr>
            <p:spPr bwMode="auto">
              <a:xfrm>
                <a:off x="4196" y="223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26" name="Oval 216"/>
              <p:cNvSpPr>
                <a:spLocks noChangeArrowheads="1"/>
              </p:cNvSpPr>
              <p:nvPr/>
            </p:nvSpPr>
            <p:spPr bwMode="auto">
              <a:xfrm>
                <a:off x="4212" y="223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27" name="Oval 217"/>
              <p:cNvSpPr>
                <a:spLocks noChangeArrowheads="1"/>
              </p:cNvSpPr>
              <p:nvPr/>
            </p:nvSpPr>
            <p:spPr bwMode="auto">
              <a:xfrm>
                <a:off x="4220" y="2244"/>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28" name="Oval 218"/>
              <p:cNvSpPr>
                <a:spLocks noChangeArrowheads="1"/>
              </p:cNvSpPr>
              <p:nvPr/>
            </p:nvSpPr>
            <p:spPr bwMode="auto">
              <a:xfrm>
                <a:off x="4236" y="2253"/>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29" name="Oval 219"/>
              <p:cNvSpPr>
                <a:spLocks noChangeArrowheads="1"/>
              </p:cNvSpPr>
              <p:nvPr/>
            </p:nvSpPr>
            <p:spPr bwMode="auto">
              <a:xfrm>
                <a:off x="4260" y="2262"/>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30" name="Oval 220"/>
              <p:cNvSpPr>
                <a:spLocks noChangeArrowheads="1"/>
              </p:cNvSpPr>
              <p:nvPr/>
            </p:nvSpPr>
            <p:spPr bwMode="auto">
              <a:xfrm>
                <a:off x="4276" y="2270"/>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31" name="Oval 221"/>
              <p:cNvSpPr>
                <a:spLocks noChangeArrowheads="1"/>
              </p:cNvSpPr>
              <p:nvPr/>
            </p:nvSpPr>
            <p:spPr bwMode="auto">
              <a:xfrm>
                <a:off x="4284" y="2288"/>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32" name="Oval 222"/>
              <p:cNvSpPr>
                <a:spLocks noChangeArrowheads="1"/>
              </p:cNvSpPr>
              <p:nvPr/>
            </p:nvSpPr>
            <p:spPr bwMode="auto">
              <a:xfrm>
                <a:off x="4276" y="2288"/>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33" name="Oval 223"/>
              <p:cNvSpPr>
                <a:spLocks noChangeArrowheads="1"/>
              </p:cNvSpPr>
              <p:nvPr/>
            </p:nvSpPr>
            <p:spPr bwMode="auto">
              <a:xfrm>
                <a:off x="4292" y="2296"/>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34" name="Oval 224"/>
              <p:cNvSpPr>
                <a:spLocks noChangeArrowheads="1"/>
              </p:cNvSpPr>
              <p:nvPr/>
            </p:nvSpPr>
            <p:spPr bwMode="auto">
              <a:xfrm>
                <a:off x="4300" y="2305"/>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35" name="Oval 225"/>
              <p:cNvSpPr>
                <a:spLocks noChangeArrowheads="1"/>
              </p:cNvSpPr>
              <p:nvPr/>
            </p:nvSpPr>
            <p:spPr bwMode="auto">
              <a:xfrm>
                <a:off x="4308" y="2314"/>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36" name="Oval 226"/>
              <p:cNvSpPr>
                <a:spLocks noChangeArrowheads="1"/>
              </p:cNvSpPr>
              <p:nvPr/>
            </p:nvSpPr>
            <p:spPr bwMode="auto">
              <a:xfrm>
                <a:off x="4324" y="2305"/>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37" name="Oval 227"/>
              <p:cNvSpPr>
                <a:spLocks noChangeArrowheads="1"/>
              </p:cNvSpPr>
              <p:nvPr/>
            </p:nvSpPr>
            <p:spPr bwMode="auto">
              <a:xfrm>
                <a:off x="4332" y="231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38" name="Oval 228"/>
              <p:cNvSpPr>
                <a:spLocks noChangeArrowheads="1"/>
              </p:cNvSpPr>
              <p:nvPr/>
            </p:nvSpPr>
            <p:spPr bwMode="auto">
              <a:xfrm>
                <a:off x="4340" y="2322"/>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39" name="Oval 229"/>
              <p:cNvSpPr>
                <a:spLocks noChangeArrowheads="1"/>
              </p:cNvSpPr>
              <p:nvPr/>
            </p:nvSpPr>
            <p:spPr bwMode="auto">
              <a:xfrm>
                <a:off x="4356" y="231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40" name="Oval 230"/>
              <p:cNvSpPr>
                <a:spLocks noChangeArrowheads="1"/>
              </p:cNvSpPr>
              <p:nvPr/>
            </p:nvSpPr>
            <p:spPr bwMode="auto">
              <a:xfrm>
                <a:off x="4356" y="2322"/>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41" name="Oval 231"/>
              <p:cNvSpPr>
                <a:spLocks noChangeArrowheads="1"/>
              </p:cNvSpPr>
              <p:nvPr/>
            </p:nvSpPr>
            <p:spPr bwMode="auto">
              <a:xfrm>
                <a:off x="4348" y="231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42" name="Oval 232"/>
              <p:cNvSpPr>
                <a:spLocks noChangeArrowheads="1"/>
              </p:cNvSpPr>
              <p:nvPr/>
            </p:nvSpPr>
            <p:spPr bwMode="auto">
              <a:xfrm>
                <a:off x="4356" y="2322"/>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43" name="Oval 233"/>
              <p:cNvSpPr>
                <a:spLocks noChangeArrowheads="1"/>
              </p:cNvSpPr>
              <p:nvPr/>
            </p:nvSpPr>
            <p:spPr bwMode="auto">
              <a:xfrm>
                <a:off x="4364" y="2322"/>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44" name="Oval 234"/>
              <p:cNvSpPr>
                <a:spLocks noChangeArrowheads="1"/>
              </p:cNvSpPr>
              <p:nvPr/>
            </p:nvSpPr>
            <p:spPr bwMode="auto">
              <a:xfrm>
                <a:off x="4372" y="2331"/>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45" name="Oval 235"/>
              <p:cNvSpPr>
                <a:spLocks noChangeArrowheads="1"/>
              </p:cNvSpPr>
              <p:nvPr/>
            </p:nvSpPr>
            <p:spPr bwMode="auto">
              <a:xfrm>
                <a:off x="4372" y="2331"/>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46" name="Oval 236"/>
              <p:cNvSpPr>
                <a:spLocks noChangeArrowheads="1"/>
              </p:cNvSpPr>
              <p:nvPr/>
            </p:nvSpPr>
            <p:spPr bwMode="auto">
              <a:xfrm>
                <a:off x="4380" y="2340"/>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47" name="Oval 237"/>
              <p:cNvSpPr>
                <a:spLocks noChangeArrowheads="1"/>
              </p:cNvSpPr>
              <p:nvPr/>
            </p:nvSpPr>
            <p:spPr bwMode="auto">
              <a:xfrm>
                <a:off x="4396" y="2340"/>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48" name="Oval 238"/>
              <p:cNvSpPr>
                <a:spLocks noChangeArrowheads="1"/>
              </p:cNvSpPr>
              <p:nvPr/>
            </p:nvSpPr>
            <p:spPr bwMode="auto">
              <a:xfrm>
                <a:off x="4404" y="2348"/>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49" name="Oval 239"/>
              <p:cNvSpPr>
                <a:spLocks noChangeArrowheads="1"/>
              </p:cNvSpPr>
              <p:nvPr/>
            </p:nvSpPr>
            <p:spPr bwMode="auto">
              <a:xfrm>
                <a:off x="4412" y="2348"/>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50" name="Oval 240"/>
              <p:cNvSpPr>
                <a:spLocks noChangeArrowheads="1"/>
              </p:cNvSpPr>
              <p:nvPr/>
            </p:nvSpPr>
            <p:spPr bwMode="auto">
              <a:xfrm>
                <a:off x="4412" y="2348"/>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51" name="Oval 241"/>
              <p:cNvSpPr>
                <a:spLocks noChangeArrowheads="1"/>
              </p:cNvSpPr>
              <p:nvPr/>
            </p:nvSpPr>
            <p:spPr bwMode="auto">
              <a:xfrm>
                <a:off x="4412" y="237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52" name="Oval 242"/>
              <p:cNvSpPr>
                <a:spLocks noChangeArrowheads="1"/>
              </p:cNvSpPr>
              <p:nvPr/>
            </p:nvSpPr>
            <p:spPr bwMode="auto">
              <a:xfrm>
                <a:off x="4420" y="236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53" name="Oval 243"/>
              <p:cNvSpPr>
                <a:spLocks noChangeArrowheads="1"/>
              </p:cNvSpPr>
              <p:nvPr/>
            </p:nvSpPr>
            <p:spPr bwMode="auto">
              <a:xfrm>
                <a:off x="4428" y="237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54" name="Oval 244"/>
              <p:cNvSpPr>
                <a:spLocks noChangeArrowheads="1"/>
              </p:cNvSpPr>
              <p:nvPr/>
            </p:nvSpPr>
            <p:spPr bwMode="auto">
              <a:xfrm>
                <a:off x="4420" y="237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55" name="Oval 245"/>
              <p:cNvSpPr>
                <a:spLocks noChangeArrowheads="1"/>
              </p:cNvSpPr>
              <p:nvPr/>
            </p:nvSpPr>
            <p:spPr bwMode="auto">
              <a:xfrm>
                <a:off x="4420" y="237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56" name="Oval 246"/>
              <p:cNvSpPr>
                <a:spLocks noChangeArrowheads="1"/>
              </p:cNvSpPr>
              <p:nvPr/>
            </p:nvSpPr>
            <p:spPr bwMode="auto">
              <a:xfrm>
                <a:off x="4428" y="237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57" name="Oval 247"/>
              <p:cNvSpPr>
                <a:spLocks noChangeArrowheads="1"/>
              </p:cNvSpPr>
              <p:nvPr/>
            </p:nvSpPr>
            <p:spPr bwMode="auto">
              <a:xfrm>
                <a:off x="4428" y="2383"/>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58" name="Oval 248"/>
              <p:cNvSpPr>
                <a:spLocks noChangeArrowheads="1"/>
              </p:cNvSpPr>
              <p:nvPr/>
            </p:nvSpPr>
            <p:spPr bwMode="auto">
              <a:xfrm>
                <a:off x="4436" y="239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59" name="Oval 249"/>
              <p:cNvSpPr>
                <a:spLocks noChangeArrowheads="1"/>
              </p:cNvSpPr>
              <p:nvPr/>
            </p:nvSpPr>
            <p:spPr bwMode="auto">
              <a:xfrm>
                <a:off x="4436" y="239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60" name="Oval 250"/>
              <p:cNvSpPr>
                <a:spLocks noChangeArrowheads="1"/>
              </p:cNvSpPr>
              <p:nvPr/>
            </p:nvSpPr>
            <p:spPr bwMode="auto">
              <a:xfrm>
                <a:off x="4436" y="239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61" name="Oval 251"/>
              <p:cNvSpPr>
                <a:spLocks noChangeArrowheads="1"/>
              </p:cNvSpPr>
              <p:nvPr/>
            </p:nvSpPr>
            <p:spPr bwMode="auto">
              <a:xfrm>
                <a:off x="4444" y="239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62" name="Oval 252"/>
              <p:cNvSpPr>
                <a:spLocks noChangeArrowheads="1"/>
              </p:cNvSpPr>
              <p:nvPr/>
            </p:nvSpPr>
            <p:spPr bwMode="auto">
              <a:xfrm>
                <a:off x="4452" y="239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63" name="Oval 253"/>
              <p:cNvSpPr>
                <a:spLocks noChangeArrowheads="1"/>
              </p:cNvSpPr>
              <p:nvPr/>
            </p:nvSpPr>
            <p:spPr bwMode="auto">
              <a:xfrm>
                <a:off x="4452" y="2400"/>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64" name="Oval 254"/>
              <p:cNvSpPr>
                <a:spLocks noChangeArrowheads="1"/>
              </p:cNvSpPr>
              <p:nvPr/>
            </p:nvSpPr>
            <p:spPr bwMode="auto">
              <a:xfrm>
                <a:off x="4468" y="240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65" name="Oval 255"/>
              <p:cNvSpPr>
                <a:spLocks noChangeArrowheads="1"/>
              </p:cNvSpPr>
              <p:nvPr/>
            </p:nvSpPr>
            <p:spPr bwMode="auto">
              <a:xfrm>
                <a:off x="4484" y="240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66" name="Oval 256"/>
              <p:cNvSpPr>
                <a:spLocks noChangeArrowheads="1"/>
              </p:cNvSpPr>
              <p:nvPr/>
            </p:nvSpPr>
            <p:spPr bwMode="auto">
              <a:xfrm>
                <a:off x="4484" y="240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67" name="Oval 257"/>
              <p:cNvSpPr>
                <a:spLocks noChangeArrowheads="1"/>
              </p:cNvSpPr>
              <p:nvPr/>
            </p:nvSpPr>
            <p:spPr bwMode="auto">
              <a:xfrm>
                <a:off x="4500" y="2409"/>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68" name="Oval 258"/>
              <p:cNvSpPr>
                <a:spLocks noChangeArrowheads="1"/>
              </p:cNvSpPr>
              <p:nvPr/>
            </p:nvSpPr>
            <p:spPr bwMode="auto">
              <a:xfrm>
                <a:off x="4500" y="2418"/>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69" name="Oval 259"/>
              <p:cNvSpPr>
                <a:spLocks noChangeArrowheads="1"/>
              </p:cNvSpPr>
              <p:nvPr/>
            </p:nvSpPr>
            <p:spPr bwMode="auto">
              <a:xfrm>
                <a:off x="4500" y="2418"/>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70" name="Oval 260"/>
              <p:cNvSpPr>
                <a:spLocks noChangeArrowheads="1"/>
              </p:cNvSpPr>
              <p:nvPr/>
            </p:nvSpPr>
            <p:spPr bwMode="auto">
              <a:xfrm>
                <a:off x="4516" y="2444"/>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71" name="Oval 261"/>
              <p:cNvSpPr>
                <a:spLocks noChangeArrowheads="1"/>
              </p:cNvSpPr>
              <p:nvPr/>
            </p:nvSpPr>
            <p:spPr bwMode="auto">
              <a:xfrm>
                <a:off x="4540" y="2452"/>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72" name="Oval 262"/>
              <p:cNvSpPr>
                <a:spLocks noChangeArrowheads="1"/>
              </p:cNvSpPr>
              <p:nvPr/>
            </p:nvSpPr>
            <p:spPr bwMode="auto">
              <a:xfrm>
                <a:off x="4540" y="2452"/>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73" name="Oval 263"/>
              <p:cNvSpPr>
                <a:spLocks noChangeArrowheads="1"/>
              </p:cNvSpPr>
              <p:nvPr/>
            </p:nvSpPr>
            <p:spPr bwMode="auto">
              <a:xfrm>
                <a:off x="4548" y="2461"/>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74" name="Oval 264"/>
              <p:cNvSpPr>
                <a:spLocks noChangeArrowheads="1"/>
              </p:cNvSpPr>
              <p:nvPr/>
            </p:nvSpPr>
            <p:spPr bwMode="auto">
              <a:xfrm>
                <a:off x="4564" y="247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75" name="Oval 265"/>
              <p:cNvSpPr>
                <a:spLocks noChangeArrowheads="1"/>
              </p:cNvSpPr>
              <p:nvPr/>
            </p:nvSpPr>
            <p:spPr bwMode="auto">
              <a:xfrm>
                <a:off x="4564" y="247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76" name="Oval 266"/>
              <p:cNvSpPr>
                <a:spLocks noChangeArrowheads="1"/>
              </p:cNvSpPr>
              <p:nvPr/>
            </p:nvSpPr>
            <p:spPr bwMode="auto">
              <a:xfrm>
                <a:off x="4572" y="247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77" name="Oval 267"/>
              <p:cNvSpPr>
                <a:spLocks noChangeArrowheads="1"/>
              </p:cNvSpPr>
              <p:nvPr/>
            </p:nvSpPr>
            <p:spPr bwMode="auto">
              <a:xfrm>
                <a:off x="4564" y="247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78" name="Oval 268"/>
              <p:cNvSpPr>
                <a:spLocks noChangeArrowheads="1"/>
              </p:cNvSpPr>
              <p:nvPr/>
            </p:nvSpPr>
            <p:spPr bwMode="auto">
              <a:xfrm>
                <a:off x="4564" y="247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79" name="Oval 269"/>
              <p:cNvSpPr>
                <a:spLocks noChangeArrowheads="1"/>
              </p:cNvSpPr>
              <p:nvPr/>
            </p:nvSpPr>
            <p:spPr bwMode="auto">
              <a:xfrm>
                <a:off x="4580" y="2478"/>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80" name="Oval 270"/>
              <p:cNvSpPr>
                <a:spLocks noChangeArrowheads="1"/>
              </p:cNvSpPr>
              <p:nvPr/>
            </p:nvSpPr>
            <p:spPr bwMode="auto">
              <a:xfrm>
                <a:off x="4588" y="2487"/>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81" name="Oval 271"/>
              <p:cNvSpPr>
                <a:spLocks noChangeArrowheads="1"/>
              </p:cNvSpPr>
              <p:nvPr/>
            </p:nvSpPr>
            <p:spPr bwMode="auto">
              <a:xfrm>
                <a:off x="4588" y="2487"/>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82" name="Oval 272"/>
              <p:cNvSpPr>
                <a:spLocks noChangeArrowheads="1"/>
              </p:cNvSpPr>
              <p:nvPr/>
            </p:nvSpPr>
            <p:spPr bwMode="auto">
              <a:xfrm>
                <a:off x="4596" y="2496"/>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83" name="Oval 273"/>
              <p:cNvSpPr>
                <a:spLocks noChangeArrowheads="1"/>
              </p:cNvSpPr>
              <p:nvPr/>
            </p:nvSpPr>
            <p:spPr bwMode="auto">
              <a:xfrm>
                <a:off x="4612" y="2504"/>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84" name="Oval 274"/>
              <p:cNvSpPr>
                <a:spLocks noChangeArrowheads="1"/>
              </p:cNvSpPr>
              <p:nvPr/>
            </p:nvSpPr>
            <p:spPr bwMode="auto">
              <a:xfrm>
                <a:off x="4612" y="2504"/>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85" name="Oval 275"/>
              <p:cNvSpPr>
                <a:spLocks noChangeArrowheads="1"/>
              </p:cNvSpPr>
              <p:nvPr/>
            </p:nvSpPr>
            <p:spPr bwMode="auto">
              <a:xfrm>
                <a:off x="4620" y="252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86" name="Oval 276"/>
              <p:cNvSpPr>
                <a:spLocks noChangeArrowheads="1"/>
              </p:cNvSpPr>
              <p:nvPr/>
            </p:nvSpPr>
            <p:spPr bwMode="auto">
              <a:xfrm>
                <a:off x="4628" y="253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87" name="Oval 277"/>
              <p:cNvSpPr>
                <a:spLocks noChangeArrowheads="1"/>
              </p:cNvSpPr>
              <p:nvPr/>
            </p:nvSpPr>
            <p:spPr bwMode="auto">
              <a:xfrm>
                <a:off x="4628" y="253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88" name="Oval 278"/>
              <p:cNvSpPr>
                <a:spLocks noChangeArrowheads="1"/>
              </p:cNvSpPr>
              <p:nvPr/>
            </p:nvSpPr>
            <p:spPr bwMode="auto">
              <a:xfrm>
                <a:off x="4636" y="2539"/>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89" name="Oval 279"/>
              <p:cNvSpPr>
                <a:spLocks noChangeArrowheads="1"/>
              </p:cNvSpPr>
              <p:nvPr/>
            </p:nvSpPr>
            <p:spPr bwMode="auto">
              <a:xfrm>
                <a:off x="4644" y="2548"/>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90" name="Oval 280"/>
              <p:cNvSpPr>
                <a:spLocks noChangeArrowheads="1"/>
              </p:cNvSpPr>
              <p:nvPr/>
            </p:nvSpPr>
            <p:spPr bwMode="auto">
              <a:xfrm>
                <a:off x="4644" y="2548"/>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91" name="Oval 281"/>
              <p:cNvSpPr>
                <a:spLocks noChangeArrowheads="1"/>
              </p:cNvSpPr>
              <p:nvPr/>
            </p:nvSpPr>
            <p:spPr bwMode="auto">
              <a:xfrm>
                <a:off x="4636" y="2556"/>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92" name="Oval 282"/>
              <p:cNvSpPr>
                <a:spLocks noChangeArrowheads="1"/>
              </p:cNvSpPr>
              <p:nvPr/>
            </p:nvSpPr>
            <p:spPr bwMode="auto">
              <a:xfrm>
                <a:off x="4644" y="2548"/>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93" name="Oval 283"/>
              <p:cNvSpPr>
                <a:spLocks noChangeArrowheads="1"/>
              </p:cNvSpPr>
              <p:nvPr/>
            </p:nvSpPr>
            <p:spPr bwMode="auto">
              <a:xfrm>
                <a:off x="4644" y="2556"/>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94" name="Oval 284"/>
              <p:cNvSpPr>
                <a:spLocks noChangeArrowheads="1"/>
              </p:cNvSpPr>
              <p:nvPr/>
            </p:nvSpPr>
            <p:spPr bwMode="auto">
              <a:xfrm>
                <a:off x="4652" y="2548"/>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95" name="Oval 285"/>
              <p:cNvSpPr>
                <a:spLocks noChangeArrowheads="1"/>
              </p:cNvSpPr>
              <p:nvPr/>
            </p:nvSpPr>
            <p:spPr bwMode="auto">
              <a:xfrm>
                <a:off x="4660" y="2556"/>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96" name="Oval 286"/>
              <p:cNvSpPr>
                <a:spLocks noChangeArrowheads="1"/>
              </p:cNvSpPr>
              <p:nvPr/>
            </p:nvSpPr>
            <p:spPr bwMode="auto">
              <a:xfrm>
                <a:off x="4660" y="2556"/>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97" name="Oval 287"/>
              <p:cNvSpPr>
                <a:spLocks noChangeArrowheads="1"/>
              </p:cNvSpPr>
              <p:nvPr/>
            </p:nvSpPr>
            <p:spPr bwMode="auto">
              <a:xfrm>
                <a:off x="4660" y="2565"/>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98" name="Oval 288"/>
              <p:cNvSpPr>
                <a:spLocks noChangeArrowheads="1"/>
              </p:cNvSpPr>
              <p:nvPr/>
            </p:nvSpPr>
            <p:spPr bwMode="auto">
              <a:xfrm>
                <a:off x="4660" y="2548"/>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99" name="Oval 289"/>
              <p:cNvSpPr>
                <a:spLocks noChangeArrowheads="1"/>
              </p:cNvSpPr>
              <p:nvPr/>
            </p:nvSpPr>
            <p:spPr bwMode="auto">
              <a:xfrm>
                <a:off x="4668" y="2574"/>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00" name="Oval 290"/>
              <p:cNvSpPr>
                <a:spLocks noChangeArrowheads="1"/>
              </p:cNvSpPr>
              <p:nvPr/>
            </p:nvSpPr>
            <p:spPr bwMode="auto">
              <a:xfrm>
                <a:off x="4668" y="2565"/>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01" name="Oval 291"/>
              <p:cNvSpPr>
                <a:spLocks noChangeArrowheads="1"/>
              </p:cNvSpPr>
              <p:nvPr/>
            </p:nvSpPr>
            <p:spPr bwMode="auto">
              <a:xfrm>
                <a:off x="4684" y="2582"/>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02" name="Oval 292"/>
              <p:cNvSpPr>
                <a:spLocks noChangeArrowheads="1"/>
              </p:cNvSpPr>
              <p:nvPr/>
            </p:nvSpPr>
            <p:spPr bwMode="auto">
              <a:xfrm>
                <a:off x="4684" y="2574"/>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03" name="Oval 293"/>
              <p:cNvSpPr>
                <a:spLocks noChangeArrowheads="1"/>
              </p:cNvSpPr>
              <p:nvPr/>
            </p:nvSpPr>
            <p:spPr bwMode="auto">
              <a:xfrm>
                <a:off x="4692" y="2582"/>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04" name="Oval 294"/>
              <p:cNvSpPr>
                <a:spLocks noChangeArrowheads="1"/>
              </p:cNvSpPr>
              <p:nvPr/>
            </p:nvSpPr>
            <p:spPr bwMode="auto">
              <a:xfrm>
                <a:off x="4692" y="2582"/>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05" name="Oval 295"/>
              <p:cNvSpPr>
                <a:spLocks noChangeArrowheads="1"/>
              </p:cNvSpPr>
              <p:nvPr/>
            </p:nvSpPr>
            <p:spPr bwMode="auto">
              <a:xfrm>
                <a:off x="4692" y="2582"/>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06" name="Oval 296"/>
              <p:cNvSpPr>
                <a:spLocks noChangeArrowheads="1"/>
              </p:cNvSpPr>
              <p:nvPr/>
            </p:nvSpPr>
            <p:spPr bwMode="auto">
              <a:xfrm>
                <a:off x="4700" y="2617"/>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07" name="Oval 297"/>
              <p:cNvSpPr>
                <a:spLocks noChangeArrowheads="1"/>
              </p:cNvSpPr>
              <p:nvPr/>
            </p:nvSpPr>
            <p:spPr bwMode="auto">
              <a:xfrm>
                <a:off x="4700" y="260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08" name="Oval 298"/>
              <p:cNvSpPr>
                <a:spLocks noChangeArrowheads="1"/>
              </p:cNvSpPr>
              <p:nvPr/>
            </p:nvSpPr>
            <p:spPr bwMode="auto">
              <a:xfrm>
                <a:off x="4700" y="2582"/>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09" name="Oval 299"/>
              <p:cNvSpPr>
                <a:spLocks noChangeArrowheads="1"/>
              </p:cNvSpPr>
              <p:nvPr/>
            </p:nvSpPr>
            <p:spPr bwMode="auto">
              <a:xfrm>
                <a:off x="4716" y="2617"/>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10" name="Oval 300"/>
              <p:cNvSpPr>
                <a:spLocks noChangeArrowheads="1"/>
              </p:cNvSpPr>
              <p:nvPr/>
            </p:nvSpPr>
            <p:spPr bwMode="auto">
              <a:xfrm>
                <a:off x="4716" y="2617"/>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11" name="Oval 301"/>
              <p:cNvSpPr>
                <a:spLocks noChangeArrowheads="1"/>
              </p:cNvSpPr>
              <p:nvPr/>
            </p:nvSpPr>
            <p:spPr bwMode="auto">
              <a:xfrm>
                <a:off x="4716" y="262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12" name="Oval 302"/>
              <p:cNvSpPr>
                <a:spLocks noChangeArrowheads="1"/>
              </p:cNvSpPr>
              <p:nvPr/>
            </p:nvSpPr>
            <p:spPr bwMode="auto">
              <a:xfrm>
                <a:off x="4708" y="262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13" name="Oval 303"/>
              <p:cNvSpPr>
                <a:spLocks noChangeArrowheads="1"/>
              </p:cNvSpPr>
              <p:nvPr/>
            </p:nvSpPr>
            <p:spPr bwMode="auto">
              <a:xfrm>
                <a:off x="4716" y="262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14" name="Oval 304"/>
              <p:cNvSpPr>
                <a:spLocks noChangeArrowheads="1"/>
              </p:cNvSpPr>
              <p:nvPr/>
            </p:nvSpPr>
            <p:spPr bwMode="auto">
              <a:xfrm>
                <a:off x="4716" y="263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15" name="Oval 305"/>
              <p:cNvSpPr>
                <a:spLocks noChangeArrowheads="1"/>
              </p:cNvSpPr>
              <p:nvPr/>
            </p:nvSpPr>
            <p:spPr bwMode="auto">
              <a:xfrm>
                <a:off x="4724" y="2626"/>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16" name="Oval 306"/>
              <p:cNvSpPr>
                <a:spLocks noChangeArrowheads="1"/>
              </p:cNvSpPr>
              <p:nvPr/>
            </p:nvSpPr>
            <p:spPr bwMode="auto">
              <a:xfrm>
                <a:off x="4724" y="2634"/>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17" name="Oval 307"/>
              <p:cNvSpPr>
                <a:spLocks noChangeArrowheads="1"/>
              </p:cNvSpPr>
              <p:nvPr/>
            </p:nvSpPr>
            <p:spPr bwMode="auto">
              <a:xfrm>
                <a:off x="4732" y="2643"/>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18" name="Oval 308"/>
              <p:cNvSpPr>
                <a:spLocks noChangeArrowheads="1"/>
              </p:cNvSpPr>
              <p:nvPr/>
            </p:nvSpPr>
            <p:spPr bwMode="auto">
              <a:xfrm>
                <a:off x="4732" y="2643"/>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19" name="Oval 309"/>
              <p:cNvSpPr>
                <a:spLocks noChangeArrowheads="1"/>
              </p:cNvSpPr>
              <p:nvPr/>
            </p:nvSpPr>
            <p:spPr bwMode="auto">
              <a:xfrm>
                <a:off x="4732" y="2643"/>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20" name="Oval 310"/>
              <p:cNvSpPr>
                <a:spLocks noChangeArrowheads="1"/>
              </p:cNvSpPr>
              <p:nvPr/>
            </p:nvSpPr>
            <p:spPr bwMode="auto">
              <a:xfrm>
                <a:off x="4740" y="2652"/>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21" name="Oval 311"/>
              <p:cNvSpPr>
                <a:spLocks noChangeArrowheads="1"/>
              </p:cNvSpPr>
              <p:nvPr/>
            </p:nvSpPr>
            <p:spPr bwMode="auto">
              <a:xfrm>
                <a:off x="4756" y="2660"/>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22" name="Oval 312"/>
              <p:cNvSpPr>
                <a:spLocks noChangeArrowheads="1"/>
              </p:cNvSpPr>
              <p:nvPr/>
            </p:nvSpPr>
            <p:spPr bwMode="auto">
              <a:xfrm>
                <a:off x="4756" y="2660"/>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23" name="Oval 313"/>
              <p:cNvSpPr>
                <a:spLocks noChangeArrowheads="1"/>
              </p:cNvSpPr>
              <p:nvPr/>
            </p:nvSpPr>
            <p:spPr bwMode="auto">
              <a:xfrm>
                <a:off x="4764" y="2678"/>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24" name="Oval 314"/>
              <p:cNvSpPr>
                <a:spLocks noChangeArrowheads="1"/>
              </p:cNvSpPr>
              <p:nvPr/>
            </p:nvSpPr>
            <p:spPr bwMode="auto">
              <a:xfrm>
                <a:off x="4764" y="2678"/>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25" name="Oval 315"/>
              <p:cNvSpPr>
                <a:spLocks noChangeArrowheads="1"/>
              </p:cNvSpPr>
              <p:nvPr/>
            </p:nvSpPr>
            <p:spPr bwMode="auto">
              <a:xfrm>
                <a:off x="4772" y="2686"/>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26" name="Oval 316"/>
              <p:cNvSpPr>
                <a:spLocks noChangeArrowheads="1"/>
              </p:cNvSpPr>
              <p:nvPr/>
            </p:nvSpPr>
            <p:spPr bwMode="auto">
              <a:xfrm>
                <a:off x="4772" y="2695"/>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27" name="Oval 317"/>
              <p:cNvSpPr>
                <a:spLocks noChangeArrowheads="1"/>
              </p:cNvSpPr>
              <p:nvPr/>
            </p:nvSpPr>
            <p:spPr bwMode="auto">
              <a:xfrm>
                <a:off x="4772" y="2695"/>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28" name="Oval 318"/>
              <p:cNvSpPr>
                <a:spLocks noChangeArrowheads="1"/>
              </p:cNvSpPr>
              <p:nvPr/>
            </p:nvSpPr>
            <p:spPr bwMode="auto">
              <a:xfrm>
                <a:off x="4780" y="2695"/>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29" name="Oval 319"/>
              <p:cNvSpPr>
                <a:spLocks noChangeArrowheads="1"/>
              </p:cNvSpPr>
              <p:nvPr/>
            </p:nvSpPr>
            <p:spPr bwMode="auto">
              <a:xfrm>
                <a:off x="4788" y="270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30" name="Oval 320"/>
              <p:cNvSpPr>
                <a:spLocks noChangeArrowheads="1"/>
              </p:cNvSpPr>
              <p:nvPr/>
            </p:nvSpPr>
            <p:spPr bwMode="auto">
              <a:xfrm>
                <a:off x="4780" y="270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31" name="Oval 321"/>
              <p:cNvSpPr>
                <a:spLocks noChangeArrowheads="1"/>
              </p:cNvSpPr>
              <p:nvPr/>
            </p:nvSpPr>
            <p:spPr bwMode="auto">
              <a:xfrm>
                <a:off x="4788" y="2712"/>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32" name="Oval 322"/>
              <p:cNvSpPr>
                <a:spLocks noChangeArrowheads="1"/>
              </p:cNvSpPr>
              <p:nvPr/>
            </p:nvSpPr>
            <p:spPr bwMode="auto">
              <a:xfrm>
                <a:off x="4796" y="2712"/>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33" name="Oval 323"/>
              <p:cNvSpPr>
                <a:spLocks noChangeArrowheads="1"/>
              </p:cNvSpPr>
              <p:nvPr/>
            </p:nvSpPr>
            <p:spPr bwMode="auto">
              <a:xfrm>
                <a:off x="4804" y="2730"/>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34" name="Oval 324"/>
              <p:cNvSpPr>
                <a:spLocks noChangeArrowheads="1"/>
              </p:cNvSpPr>
              <p:nvPr/>
            </p:nvSpPr>
            <p:spPr bwMode="auto">
              <a:xfrm>
                <a:off x="4812" y="2738"/>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35" name="Oval 325"/>
              <p:cNvSpPr>
                <a:spLocks noChangeArrowheads="1"/>
              </p:cNvSpPr>
              <p:nvPr/>
            </p:nvSpPr>
            <p:spPr bwMode="auto">
              <a:xfrm>
                <a:off x="4828" y="275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36" name="Oval 326"/>
              <p:cNvSpPr>
                <a:spLocks noChangeArrowheads="1"/>
              </p:cNvSpPr>
              <p:nvPr/>
            </p:nvSpPr>
            <p:spPr bwMode="auto">
              <a:xfrm>
                <a:off x="4828" y="2773"/>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37" name="Oval 327"/>
              <p:cNvSpPr>
                <a:spLocks noChangeArrowheads="1"/>
              </p:cNvSpPr>
              <p:nvPr/>
            </p:nvSpPr>
            <p:spPr bwMode="auto">
              <a:xfrm>
                <a:off x="4836" y="276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38" name="Oval 328"/>
              <p:cNvSpPr>
                <a:spLocks noChangeArrowheads="1"/>
              </p:cNvSpPr>
              <p:nvPr/>
            </p:nvSpPr>
            <p:spPr bwMode="auto">
              <a:xfrm>
                <a:off x="4844" y="2773"/>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39" name="Oval 329"/>
              <p:cNvSpPr>
                <a:spLocks noChangeArrowheads="1"/>
              </p:cNvSpPr>
              <p:nvPr/>
            </p:nvSpPr>
            <p:spPr bwMode="auto">
              <a:xfrm>
                <a:off x="4852" y="279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40" name="Oval 330"/>
              <p:cNvSpPr>
                <a:spLocks noChangeArrowheads="1"/>
              </p:cNvSpPr>
              <p:nvPr/>
            </p:nvSpPr>
            <p:spPr bwMode="auto">
              <a:xfrm>
                <a:off x="4860" y="278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41" name="Oval 331"/>
              <p:cNvSpPr>
                <a:spLocks noChangeArrowheads="1"/>
              </p:cNvSpPr>
              <p:nvPr/>
            </p:nvSpPr>
            <p:spPr bwMode="auto">
              <a:xfrm>
                <a:off x="4852" y="279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42" name="Oval 332"/>
              <p:cNvSpPr>
                <a:spLocks noChangeArrowheads="1"/>
              </p:cNvSpPr>
              <p:nvPr/>
            </p:nvSpPr>
            <p:spPr bwMode="auto">
              <a:xfrm>
                <a:off x="4860" y="2799"/>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43" name="Oval 333"/>
              <p:cNvSpPr>
                <a:spLocks noChangeArrowheads="1"/>
              </p:cNvSpPr>
              <p:nvPr/>
            </p:nvSpPr>
            <p:spPr bwMode="auto">
              <a:xfrm>
                <a:off x="4860" y="2808"/>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44" name="Oval 334"/>
              <p:cNvSpPr>
                <a:spLocks noChangeArrowheads="1"/>
              </p:cNvSpPr>
              <p:nvPr/>
            </p:nvSpPr>
            <p:spPr bwMode="auto">
              <a:xfrm>
                <a:off x="4860" y="2808"/>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45" name="Oval 335"/>
              <p:cNvSpPr>
                <a:spLocks noChangeArrowheads="1"/>
              </p:cNvSpPr>
              <p:nvPr/>
            </p:nvSpPr>
            <p:spPr bwMode="auto">
              <a:xfrm>
                <a:off x="4860" y="283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46" name="Oval 336"/>
              <p:cNvSpPr>
                <a:spLocks noChangeArrowheads="1"/>
              </p:cNvSpPr>
              <p:nvPr/>
            </p:nvSpPr>
            <p:spPr bwMode="auto">
              <a:xfrm>
                <a:off x="4868" y="2816"/>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47" name="Oval 337"/>
              <p:cNvSpPr>
                <a:spLocks noChangeArrowheads="1"/>
              </p:cNvSpPr>
              <p:nvPr/>
            </p:nvSpPr>
            <p:spPr bwMode="auto">
              <a:xfrm>
                <a:off x="4876" y="2834"/>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48" name="Oval 338"/>
              <p:cNvSpPr>
                <a:spLocks noChangeArrowheads="1"/>
              </p:cNvSpPr>
              <p:nvPr/>
            </p:nvSpPr>
            <p:spPr bwMode="auto">
              <a:xfrm>
                <a:off x="4884" y="2834"/>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49" name="Oval 339"/>
              <p:cNvSpPr>
                <a:spLocks noChangeArrowheads="1"/>
              </p:cNvSpPr>
              <p:nvPr/>
            </p:nvSpPr>
            <p:spPr bwMode="auto">
              <a:xfrm>
                <a:off x="4884" y="2868"/>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50" name="Oval 340"/>
              <p:cNvSpPr>
                <a:spLocks noChangeArrowheads="1"/>
              </p:cNvSpPr>
              <p:nvPr/>
            </p:nvSpPr>
            <p:spPr bwMode="auto">
              <a:xfrm>
                <a:off x="4900" y="2851"/>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51" name="Oval 341"/>
              <p:cNvSpPr>
                <a:spLocks noChangeArrowheads="1"/>
              </p:cNvSpPr>
              <p:nvPr/>
            </p:nvSpPr>
            <p:spPr bwMode="auto">
              <a:xfrm>
                <a:off x="4908" y="2868"/>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52" name="Oval 342"/>
              <p:cNvSpPr>
                <a:spLocks noChangeArrowheads="1"/>
              </p:cNvSpPr>
              <p:nvPr/>
            </p:nvSpPr>
            <p:spPr bwMode="auto">
              <a:xfrm>
                <a:off x="4908" y="2868"/>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53" name="Oval 343"/>
              <p:cNvSpPr>
                <a:spLocks noChangeArrowheads="1"/>
              </p:cNvSpPr>
              <p:nvPr/>
            </p:nvSpPr>
            <p:spPr bwMode="auto">
              <a:xfrm>
                <a:off x="4916" y="2868"/>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54" name="Oval 344"/>
              <p:cNvSpPr>
                <a:spLocks noChangeArrowheads="1"/>
              </p:cNvSpPr>
              <p:nvPr/>
            </p:nvSpPr>
            <p:spPr bwMode="auto">
              <a:xfrm>
                <a:off x="4916" y="286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55" name="Oval 345"/>
              <p:cNvSpPr>
                <a:spLocks noChangeArrowheads="1"/>
              </p:cNvSpPr>
              <p:nvPr/>
            </p:nvSpPr>
            <p:spPr bwMode="auto">
              <a:xfrm>
                <a:off x="4924" y="2868"/>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56" name="Oval 346"/>
              <p:cNvSpPr>
                <a:spLocks noChangeArrowheads="1"/>
              </p:cNvSpPr>
              <p:nvPr/>
            </p:nvSpPr>
            <p:spPr bwMode="auto">
              <a:xfrm>
                <a:off x="4932" y="2877"/>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57" name="Oval 347"/>
              <p:cNvSpPr>
                <a:spLocks noChangeArrowheads="1"/>
              </p:cNvSpPr>
              <p:nvPr/>
            </p:nvSpPr>
            <p:spPr bwMode="auto">
              <a:xfrm>
                <a:off x="4932" y="2886"/>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58" name="Oval 348"/>
              <p:cNvSpPr>
                <a:spLocks noChangeArrowheads="1"/>
              </p:cNvSpPr>
              <p:nvPr/>
            </p:nvSpPr>
            <p:spPr bwMode="auto">
              <a:xfrm>
                <a:off x="4924" y="2894"/>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59" name="Oval 349"/>
              <p:cNvSpPr>
                <a:spLocks noChangeArrowheads="1"/>
              </p:cNvSpPr>
              <p:nvPr/>
            </p:nvSpPr>
            <p:spPr bwMode="auto">
              <a:xfrm>
                <a:off x="4924" y="2886"/>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60" name="Oval 350"/>
              <p:cNvSpPr>
                <a:spLocks noChangeArrowheads="1"/>
              </p:cNvSpPr>
              <p:nvPr/>
            </p:nvSpPr>
            <p:spPr bwMode="auto">
              <a:xfrm>
                <a:off x="4924" y="292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61" name="Oval 351"/>
              <p:cNvSpPr>
                <a:spLocks noChangeArrowheads="1"/>
              </p:cNvSpPr>
              <p:nvPr/>
            </p:nvSpPr>
            <p:spPr bwMode="auto">
              <a:xfrm>
                <a:off x="4932" y="291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62" name="Oval 352"/>
              <p:cNvSpPr>
                <a:spLocks noChangeArrowheads="1"/>
              </p:cNvSpPr>
              <p:nvPr/>
            </p:nvSpPr>
            <p:spPr bwMode="auto">
              <a:xfrm>
                <a:off x="4932" y="2929"/>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63" name="Oval 353"/>
              <p:cNvSpPr>
                <a:spLocks noChangeArrowheads="1"/>
              </p:cNvSpPr>
              <p:nvPr/>
            </p:nvSpPr>
            <p:spPr bwMode="auto">
              <a:xfrm>
                <a:off x="4940" y="2946"/>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64" name="Oval 354"/>
              <p:cNvSpPr>
                <a:spLocks noChangeArrowheads="1"/>
              </p:cNvSpPr>
              <p:nvPr/>
            </p:nvSpPr>
            <p:spPr bwMode="auto">
              <a:xfrm>
                <a:off x="4948" y="2938"/>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65" name="Oval 355"/>
              <p:cNvSpPr>
                <a:spLocks noChangeArrowheads="1"/>
              </p:cNvSpPr>
              <p:nvPr/>
            </p:nvSpPr>
            <p:spPr bwMode="auto">
              <a:xfrm>
                <a:off x="4972" y="2929"/>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66" name="Oval 356"/>
              <p:cNvSpPr>
                <a:spLocks noChangeArrowheads="1"/>
              </p:cNvSpPr>
              <p:nvPr/>
            </p:nvSpPr>
            <p:spPr bwMode="auto">
              <a:xfrm>
                <a:off x="4972" y="2946"/>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67" name="Oval 357"/>
              <p:cNvSpPr>
                <a:spLocks noChangeArrowheads="1"/>
              </p:cNvSpPr>
              <p:nvPr/>
            </p:nvSpPr>
            <p:spPr bwMode="auto">
              <a:xfrm>
                <a:off x="4980" y="302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68" name="Oval 358"/>
              <p:cNvSpPr>
                <a:spLocks noChangeArrowheads="1"/>
              </p:cNvSpPr>
              <p:nvPr/>
            </p:nvSpPr>
            <p:spPr bwMode="auto">
              <a:xfrm>
                <a:off x="4988" y="2955"/>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69" name="Oval 359"/>
              <p:cNvSpPr>
                <a:spLocks noChangeArrowheads="1"/>
              </p:cNvSpPr>
              <p:nvPr/>
            </p:nvSpPr>
            <p:spPr bwMode="auto">
              <a:xfrm>
                <a:off x="4988" y="299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70" name="Oval 360"/>
              <p:cNvSpPr>
                <a:spLocks noChangeArrowheads="1"/>
              </p:cNvSpPr>
              <p:nvPr/>
            </p:nvSpPr>
            <p:spPr bwMode="auto">
              <a:xfrm>
                <a:off x="4988" y="2938"/>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71" name="Oval 361"/>
              <p:cNvSpPr>
                <a:spLocks noChangeArrowheads="1"/>
              </p:cNvSpPr>
              <p:nvPr/>
            </p:nvSpPr>
            <p:spPr bwMode="auto">
              <a:xfrm>
                <a:off x="5004" y="299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72" name="Oval 362"/>
              <p:cNvSpPr>
                <a:spLocks noChangeArrowheads="1"/>
              </p:cNvSpPr>
              <p:nvPr/>
            </p:nvSpPr>
            <p:spPr bwMode="auto">
              <a:xfrm>
                <a:off x="5004" y="299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73" name="Oval 363"/>
              <p:cNvSpPr>
                <a:spLocks noChangeArrowheads="1"/>
              </p:cNvSpPr>
              <p:nvPr/>
            </p:nvSpPr>
            <p:spPr bwMode="auto">
              <a:xfrm>
                <a:off x="5012" y="3016"/>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74" name="Oval 364"/>
              <p:cNvSpPr>
                <a:spLocks noChangeArrowheads="1"/>
              </p:cNvSpPr>
              <p:nvPr/>
            </p:nvSpPr>
            <p:spPr bwMode="auto">
              <a:xfrm>
                <a:off x="5028" y="3016"/>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75" name="Oval 365"/>
              <p:cNvSpPr>
                <a:spLocks noChangeArrowheads="1"/>
              </p:cNvSpPr>
              <p:nvPr/>
            </p:nvSpPr>
            <p:spPr bwMode="auto">
              <a:xfrm>
                <a:off x="5052" y="3042"/>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76" name="Oval 366"/>
              <p:cNvSpPr>
                <a:spLocks noChangeArrowheads="1"/>
              </p:cNvSpPr>
              <p:nvPr/>
            </p:nvSpPr>
            <p:spPr bwMode="auto">
              <a:xfrm>
                <a:off x="5068" y="3050"/>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77" name="Oval 367"/>
              <p:cNvSpPr>
                <a:spLocks noChangeArrowheads="1"/>
              </p:cNvSpPr>
              <p:nvPr/>
            </p:nvSpPr>
            <p:spPr bwMode="auto">
              <a:xfrm>
                <a:off x="5068" y="3085"/>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78" name="Oval 368"/>
              <p:cNvSpPr>
                <a:spLocks noChangeArrowheads="1"/>
              </p:cNvSpPr>
              <p:nvPr/>
            </p:nvSpPr>
            <p:spPr bwMode="auto">
              <a:xfrm>
                <a:off x="5068" y="3076"/>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79" name="Oval 369"/>
              <p:cNvSpPr>
                <a:spLocks noChangeArrowheads="1"/>
              </p:cNvSpPr>
              <p:nvPr/>
            </p:nvSpPr>
            <p:spPr bwMode="auto">
              <a:xfrm>
                <a:off x="5132" y="3111"/>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0" name="Oval 370"/>
              <p:cNvSpPr>
                <a:spLocks noChangeArrowheads="1"/>
              </p:cNvSpPr>
              <p:nvPr/>
            </p:nvSpPr>
            <p:spPr bwMode="auto">
              <a:xfrm>
                <a:off x="5164" y="3154"/>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1" name="Oval 371"/>
              <p:cNvSpPr>
                <a:spLocks noChangeArrowheads="1"/>
              </p:cNvSpPr>
              <p:nvPr/>
            </p:nvSpPr>
            <p:spPr bwMode="auto">
              <a:xfrm>
                <a:off x="5212"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2" name="Oval 372"/>
              <p:cNvSpPr>
                <a:spLocks noChangeArrowheads="1"/>
              </p:cNvSpPr>
              <p:nvPr/>
            </p:nvSpPr>
            <p:spPr bwMode="auto">
              <a:xfrm>
                <a:off x="5228" y="3180"/>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3" name="Oval 373"/>
              <p:cNvSpPr>
                <a:spLocks noChangeArrowheads="1"/>
              </p:cNvSpPr>
              <p:nvPr/>
            </p:nvSpPr>
            <p:spPr bwMode="auto">
              <a:xfrm>
                <a:off x="5268" y="318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4" name="Oval 374"/>
              <p:cNvSpPr>
                <a:spLocks noChangeArrowheads="1"/>
              </p:cNvSpPr>
              <p:nvPr/>
            </p:nvSpPr>
            <p:spPr bwMode="auto">
              <a:xfrm>
                <a:off x="5276"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5" name="Oval 375"/>
              <p:cNvSpPr>
                <a:spLocks noChangeArrowheads="1"/>
              </p:cNvSpPr>
              <p:nvPr/>
            </p:nvSpPr>
            <p:spPr bwMode="auto">
              <a:xfrm>
                <a:off x="5300" y="317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6" name="Oval 376"/>
              <p:cNvSpPr>
                <a:spLocks noChangeArrowheads="1"/>
              </p:cNvSpPr>
              <p:nvPr/>
            </p:nvSpPr>
            <p:spPr bwMode="auto">
              <a:xfrm>
                <a:off x="5324" y="3163"/>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7" name="Oval 377"/>
              <p:cNvSpPr>
                <a:spLocks noChangeArrowheads="1"/>
              </p:cNvSpPr>
              <p:nvPr/>
            </p:nvSpPr>
            <p:spPr bwMode="auto">
              <a:xfrm>
                <a:off x="5340" y="315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8" name="Oval 378"/>
              <p:cNvSpPr>
                <a:spLocks noChangeArrowheads="1"/>
              </p:cNvSpPr>
              <p:nvPr/>
            </p:nvSpPr>
            <p:spPr bwMode="auto">
              <a:xfrm>
                <a:off x="5356" y="3128"/>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9" name="Oval 379"/>
              <p:cNvSpPr>
                <a:spLocks noChangeArrowheads="1"/>
              </p:cNvSpPr>
              <p:nvPr/>
            </p:nvSpPr>
            <p:spPr bwMode="auto">
              <a:xfrm>
                <a:off x="5356" y="3120"/>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0" name="Oval 380"/>
              <p:cNvSpPr>
                <a:spLocks noChangeArrowheads="1"/>
              </p:cNvSpPr>
              <p:nvPr/>
            </p:nvSpPr>
            <p:spPr bwMode="auto">
              <a:xfrm>
                <a:off x="5372" y="3111"/>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1" name="Oval 381"/>
              <p:cNvSpPr>
                <a:spLocks noChangeArrowheads="1"/>
              </p:cNvSpPr>
              <p:nvPr/>
            </p:nvSpPr>
            <p:spPr bwMode="auto">
              <a:xfrm>
                <a:off x="5396" y="3111"/>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2" name="Oval 382"/>
              <p:cNvSpPr>
                <a:spLocks noChangeArrowheads="1"/>
              </p:cNvSpPr>
              <p:nvPr/>
            </p:nvSpPr>
            <p:spPr bwMode="auto">
              <a:xfrm>
                <a:off x="5404" y="3120"/>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3" name="Oval 383"/>
              <p:cNvSpPr>
                <a:spLocks noChangeArrowheads="1"/>
              </p:cNvSpPr>
              <p:nvPr/>
            </p:nvSpPr>
            <p:spPr bwMode="auto">
              <a:xfrm>
                <a:off x="5420" y="3128"/>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4" name="Oval 384"/>
              <p:cNvSpPr>
                <a:spLocks noChangeArrowheads="1"/>
              </p:cNvSpPr>
              <p:nvPr/>
            </p:nvSpPr>
            <p:spPr bwMode="auto">
              <a:xfrm>
                <a:off x="5428" y="315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5" name="Oval 385"/>
              <p:cNvSpPr>
                <a:spLocks noChangeArrowheads="1"/>
              </p:cNvSpPr>
              <p:nvPr/>
            </p:nvSpPr>
            <p:spPr bwMode="auto">
              <a:xfrm>
                <a:off x="5428" y="3163"/>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6" name="Oval 386"/>
              <p:cNvSpPr>
                <a:spLocks noChangeArrowheads="1"/>
              </p:cNvSpPr>
              <p:nvPr/>
            </p:nvSpPr>
            <p:spPr bwMode="auto">
              <a:xfrm>
                <a:off x="5436" y="317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7" name="Oval 387"/>
              <p:cNvSpPr>
                <a:spLocks noChangeArrowheads="1"/>
              </p:cNvSpPr>
              <p:nvPr/>
            </p:nvSpPr>
            <p:spPr bwMode="auto">
              <a:xfrm>
                <a:off x="5444" y="317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8" name="Oval 388"/>
              <p:cNvSpPr>
                <a:spLocks noChangeArrowheads="1"/>
              </p:cNvSpPr>
              <p:nvPr/>
            </p:nvSpPr>
            <p:spPr bwMode="auto">
              <a:xfrm>
                <a:off x="5452" y="317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9" name="Oval 389"/>
              <p:cNvSpPr>
                <a:spLocks noChangeArrowheads="1"/>
              </p:cNvSpPr>
              <p:nvPr/>
            </p:nvSpPr>
            <p:spPr bwMode="auto">
              <a:xfrm>
                <a:off x="5468"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0" name="Oval 390"/>
              <p:cNvSpPr>
                <a:spLocks noChangeArrowheads="1"/>
              </p:cNvSpPr>
              <p:nvPr/>
            </p:nvSpPr>
            <p:spPr bwMode="auto">
              <a:xfrm>
                <a:off x="5476"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1" name="Oval 391"/>
              <p:cNvSpPr>
                <a:spLocks noChangeArrowheads="1"/>
              </p:cNvSpPr>
              <p:nvPr/>
            </p:nvSpPr>
            <p:spPr bwMode="auto">
              <a:xfrm>
                <a:off x="5484" y="318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2" name="Oval 392"/>
              <p:cNvSpPr>
                <a:spLocks noChangeArrowheads="1"/>
              </p:cNvSpPr>
              <p:nvPr/>
            </p:nvSpPr>
            <p:spPr bwMode="auto">
              <a:xfrm>
                <a:off x="5492" y="315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3" name="Oval 393"/>
              <p:cNvSpPr>
                <a:spLocks noChangeArrowheads="1"/>
              </p:cNvSpPr>
              <p:nvPr/>
            </p:nvSpPr>
            <p:spPr bwMode="auto">
              <a:xfrm>
                <a:off x="5500" y="314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4" name="Oval 394"/>
              <p:cNvSpPr>
                <a:spLocks noChangeArrowheads="1"/>
              </p:cNvSpPr>
              <p:nvPr/>
            </p:nvSpPr>
            <p:spPr bwMode="auto">
              <a:xfrm>
                <a:off x="5492" y="314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5" name="Oval 395"/>
              <p:cNvSpPr>
                <a:spLocks noChangeArrowheads="1"/>
              </p:cNvSpPr>
              <p:nvPr/>
            </p:nvSpPr>
            <p:spPr bwMode="auto">
              <a:xfrm>
                <a:off x="5500" y="314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6" name="Oval 396"/>
              <p:cNvSpPr>
                <a:spLocks noChangeArrowheads="1"/>
              </p:cNvSpPr>
              <p:nvPr/>
            </p:nvSpPr>
            <p:spPr bwMode="auto">
              <a:xfrm>
                <a:off x="5508" y="3128"/>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7" name="Oval 397"/>
              <p:cNvSpPr>
                <a:spLocks noChangeArrowheads="1"/>
              </p:cNvSpPr>
              <p:nvPr/>
            </p:nvSpPr>
            <p:spPr bwMode="auto">
              <a:xfrm>
                <a:off x="5516" y="3154"/>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8" name="Oval 398"/>
              <p:cNvSpPr>
                <a:spLocks noChangeArrowheads="1"/>
              </p:cNvSpPr>
              <p:nvPr/>
            </p:nvSpPr>
            <p:spPr bwMode="auto">
              <a:xfrm>
                <a:off x="5524" y="3163"/>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9" name="Oval 399"/>
              <p:cNvSpPr>
                <a:spLocks noChangeArrowheads="1"/>
              </p:cNvSpPr>
              <p:nvPr/>
            </p:nvSpPr>
            <p:spPr bwMode="auto">
              <a:xfrm>
                <a:off x="5524" y="317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10" name="Oval 400"/>
              <p:cNvSpPr>
                <a:spLocks noChangeArrowheads="1"/>
              </p:cNvSpPr>
              <p:nvPr/>
            </p:nvSpPr>
            <p:spPr bwMode="auto">
              <a:xfrm>
                <a:off x="5540"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11" name="Oval 401"/>
              <p:cNvSpPr>
                <a:spLocks noChangeArrowheads="1"/>
              </p:cNvSpPr>
              <p:nvPr/>
            </p:nvSpPr>
            <p:spPr bwMode="auto">
              <a:xfrm>
                <a:off x="5548"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12" name="Oval 402"/>
              <p:cNvSpPr>
                <a:spLocks noChangeArrowheads="1"/>
              </p:cNvSpPr>
              <p:nvPr/>
            </p:nvSpPr>
            <p:spPr bwMode="auto">
              <a:xfrm>
                <a:off x="5556"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13" name="Oval 403"/>
              <p:cNvSpPr>
                <a:spLocks noChangeArrowheads="1"/>
              </p:cNvSpPr>
              <p:nvPr/>
            </p:nvSpPr>
            <p:spPr bwMode="auto">
              <a:xfrm>
                <a:off x="5556"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14" name="Oval 404"/>
              <p:cNvSpPr>
                <a:spLocks noChangeArrowheads="1"/>
              </p:cNvSpPr>
              <p:nvPr/>
            </p:nvSpPr>
            <p:spPr bwMode="auto">
              <a:xfrm>
                <a:off x="5564"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15" name="Oval 405"/>
              <p:cNvSpPr>
                <a:spLocks noChangeArrowheads="1"/>
              </p:cNvSpPr>
              <p:nvPr/>
            </p:nvSpPr>
            <p:spPr bwMode="auto">
              <a:xfrm>
                <a:off x="5572"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grpSp>
        <p:sp>
          <p:nvSpPr>
            <p:cNvPr id="416" name="Line 406"/>
            <p:cNvSpPr>
              <a:spLocks noChangeShapeType="1"/>
            </p:cNvSpPr>
            <p:nvPr/>
          </p:nvSpPr>
          <p:spPr bwMode="auto">
            <a:xfrm>
              <a:off x="8651875" y="1449387"/>
              <a:ext cx="1587" cy="2276475"/>
            </a:xfrm>
            <a:prstGeom prst="line">
              <a:avLst/>
            </a:prstGeom>
            <a:noFill/>
            <a:ln w="25400">
              <a:solidFill>
                <a:schemeClr val="tx1"/>
              </a:solidFill>
              <a:round/>
              <a:headEnd/>
              <a:tailEnd/>
            </a:ln>
          </p:spPr>
          <p:txBody>
            <a:bodyPr>
              <a:prstTxWarp prst="textNoShape">
                <a:avLst/>
              </a:prstTxWarp>
            </a:bodyPr>
            <a:lstStyle/>
            <a:p>
              <a:endParaRPr lang="en-US"/>
            </a:p>
          </p:txBody>
        </p:sp>
        <p:sp>
          <p:nvSpPr>
            <p:cNvPr id="417" name="Rectangle 407"/>
            <p:cNvSpPr>
              <a:spLocks noChangeArrowheads="1"/>
            </p:cNvSpPr>
            <p:nvPr/>
          </p:nvSpPr>
          <p:spPr bwMode="auto">
            <a:xfrm>
              <a:off x="7954962" y="2984500"/>
              <a:ext cx="444500" cy="314325"/>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600" b="1">
                  <a:latin typeface="Helvetica" charset="0"/>
                  <a:ea typeface="Helvetica" charset="0"/>
                  <a:cs typeface="Helvetica" charset="0"/>
                  <a:sym typeface="Helvetica" charset="0"/>
                </a:rPr>
                <a:t>PD</a:t>
              </a:r>
            </a:p>
          </p:txBody>
        </p:sp>
        <p:sp>
          <p:nvSpPr>
            <p:cNvPr id="418" name="Rectangle 408"/>
            <p:cNvSpPr>
              <a:spLocks noChangeArrowheads="1"/>
            </p:cNvSpPr>
            <p:nvPr/>
          </p:nvSpPr>
          <p:spPr bwMode="auto">
            <a:xfrm>
              <a:off x="4976812" y="2984500"/>
              <a:ext cx="771525" cy="314325"/>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600" b="1">
                  <a:latin typeface="Helvetica" charset="0"/>
                  <a:ea typeface="Helvetica" charset="0"/>
                  <a:cs typeface="Helvetica" charset="0"/>
                  <a:sym typeface="Helvetica" charset="0"/>
                </a:rPr>
                <a:t>LIGHT</a:t>
              </a:r>
            </a:p>
          </p:txBody>
        </p:sp>
        <p:sp>
          <p:nvSpPr>
            <p:cNvPr id="419" name="Rectangle 409"/>
            <p:cNvSpPr>
              <a:spLocks noChangeArrowheads="1"/>
            </p:cNvSpPr>
            <p:nvPr/>
          </p:nvSpPr>
          <p:spPr bwMode="auto">
            <a:xfrm>
              <a:off x="6846887" y="3979862"/>
              <a:ext cx="285750" cy="238125"/>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100" b="1">
                  <a:latin typeface="Helvetica" charset="0"/>
                  <a:ea typeface="Helvetica" charset="0"/>
                  <a:cs typeface="Helvetica" charset="0"/>
                  <a:sym typeface="Helvetica" charset="0"/>
                </a:rPr>
                <a:t>-1</a:t>
              </a:r>
            </a:p>
          </p:txBody>
        </p:sp>
        <p:sp>
          <p:nvSpPr>
            <p:cNvPr id="420" name="Rectangle 410"/>
            <p:cNvSpPr>
              <a:spLocks noChangeArrowheads="1"/>
            </p:cNvSpPr>
            <p:nvPr/>
          </p:nvSpPr>
          <p:spPr bwMode="auto">
            <a:xfrm>
              <a:off x="4676775" y="3800475"/>
              <a:ext cx="666750" cy="268287"/>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300" b="1">
                  <a:latin typeface="Helvetica" charset="0"/>
                  <a:ea typeface="Helvetica" charset="0"/>
                  <a:cs typeface="Helvetica" charset="0"/>
                  <a:sym typeface="Helvetica" charset="0"/>
                </a:rPr>
                <a:t>.00001</a:t>
              </a:r>
            </a:p>
          </p:txBody>
        </p:sp>
        <p:sp>
          <p:nvSpPr>
            <p:cNvPr id="421" name="Rectangle 411"/>
            <p:cNvSpPr>
              <a:spLocks noChangeArrowheads="1"/>
            </p:cNvSpPr>
            <p:nvPr/>
          </p:nvSpPr>
          <p:spPr bwMode="auto">
            <a:xfrm>
              <a:off x="5992812" y="3800475"/>
              <a:ext cx="482600" cy="268287"/>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300" b="1">
                  <a:latin typeface="Helvetica" charset="0"/>
                  <a:ea typeface="Helvetica" charset="0"/>
                  <a:cs typeface="Helvetica" charset="0"/>
                  <a:sym typeface="Helvetica" charset="0"/>
                </a:rPr>
                <a:t>.001</a:t>
              </a:r>
            </a:p>
          </p:txBody>
        </p:sp>
        <p:sp>
          <p:nvSpPr>
            <p:cNvPr id="422" name="Rectangle 412"/>
            <p:cNvSpPr>
              <a:spLocks noChangeArrowheads="1"/>
            </p:cNvSpPr>
            <p:nvPr/>
          </p:nvSpPr>
          <p:spPr bwMode="auto">
            <a:xfrm>
              <a:off x="8469312" y="3835400"/>
              <a:ext cx="346075" cy="268287"/>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300" b="1">
                  <a:latin typeface="Helvetica" charset="0"/>
                  <a:ea typeface="Helvetica" charset="0"/>
                  <a:cs typeface="Helvetica" charset="0"/>
                  <a:sym typeface="Helvetica" charset="0"/>
                </a:rPr>
                <a:t>10</a:t>
              </a:r>
            </a:p>
          </p:txBody>
        </p:sp>
        <p:sp>
          <p:nvSpPr>
            <p:cNvPr id="423" name="Rectangle 413"/>
            <p:cNvSpPr>
              <a:spLocks noChangeArrowheads="1"/>
            </p:cNvSpPr>
            <p:nvPr/>
          </p:nvSpPr>
          <p:spPr bwMode="auto">
            <a:xfrm>
              <a:off x="6270625" y="2984500"/>
              <a:ext cx="715962" cy="314325"/>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600" b="1">
                  <a:latin typeface="Helvetica" charset="0"/>
                  <a:ea typeface="Helvetica" charset="0"/>
                  <a:cs typeface="Helvetica" charset="0"/>
                  <a:sym typeface="Helvetica" charset="0"/>
                </a:rPr>
                <a:t>SAXS</a:t>
              </a:r>
            </a:p>
          </p:txBody>
        </p:sp>
        <p:sp>
          <p:nvSpPr>
            <p:cNvPr id="424" name="Rectangle 414"/>
            <p:cNvSpPr>
              <a:spLocks noChangeArrowheads="1"/>
            </p:cNvSpPr>
            <p:nvPr/>
          </p:nvSpPr>
          <p:spPr bwMode="auto">
            <a:xfrm>
              <a:off x="7251700" y="3800475"/>
              <a:ext cx="300037" cy="268287"/>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300" b="1">
                  <a:latin typeface="Helvetica" charset="0"/>
                  <a:ea typeface="Helvetica" charset="0"/>
                  <a:cs typeface="Helvetica" charset="0"/>
                  <a:sym typeface="Helvetica" charset="0"/>
                </a:rPr>
                <a:t>.1</a:t>
              </a:r>
            </a:p>
          </p:txBody>
        </p:sp>
        <p:sp>
          <p:nvSpPr>
            <p:cNvPr id="425" name="Line 415"/>
            <p:cNvSpPr>
              <a:spLocks noChangeShapeType="1"/>
            </p:cNvSpPr>
            <p:nvPr/>
          </p:nvSpPr>
          <p:spPr bwMode="auto">
            <a:xfrm>
              <a:off x="4890452" y="1428750"/>
              <a:ext cx="1588" cy="2276475"/>
            </a:xfrm>
            <a:prstGeom prst="line">
              <a:avLst/>
            </a:prstGeom>
            <a:noFill/>
            <a:ln w="25400">
              <a:solidFill>
                <a:schemeClr val="tx1"/>
              </a:solidFill>
              <a:round/>
              <a:headEnd/>
              <a:tailEnd/>
            </a:ln>
          </p:spPr>
          <p:txBody>
            <a:bodyPr>
              <a:prstTxWarp prst="textNoShape">
                <a:avLst/>
              </a:prstTxWarp>
            </a:bodyPr>
            <a:lstStyle/>
            <a:p>
              <a:endParaRPr lang="en-US"/>
            </a:p>
          </p:txBody>
        </p:sp>
        <p:sp>
          <p:nvSpPr>
            <p:cNvPr id="427" name="Line 417"/>
            <p:cNvSpPr>
              <a:spLocks noChangeShapeType="1"/>
            </p:cNvSpPr>
            <p:nvPr/>
          </p:nvSpPr>
          <p:spPr bwMode="auto">
            <a:xfrm>
              <a:off x="6875462" y="1279525"/>
              <a:ext cx="325438" cy="1330325"/>
            </a:xfrm>
            <a:prstGeom prst="line">
              <a:avLst/>
            </a:prstGeom>
            <a:noFill/>
            <a:ln w="38100">
              <a:solidFill>
                <a:srgbClr val="FC0128"/>
              </a:solidFill>
              <a:round/>
              <a:headEnd/>
              <a:tailEnd type="triangle" w="med" len="med"/>
            </a:ln>
          </p:spPr>
          <p:txBody>
            <a:bodyPr>
              <a:prstTxWarp prst="textNoShape">
                <a:avLst/>
              </a:prstTxWarp>
            </a:bodyPr>
            <a:lstStyle/>
            <a:p>
              <a:endParaRPr lang="en-US"/>
            </a:p>
          </p:txBody>
        </p:sp>
        <p:sp>
          <p:nvSpPr>
            <p:cNvPr id="428" name="Line 418"/>
            <p:cNvSpPr>
              <a:spLocks noChangeShapeType="1"/>
            </p:cNvSpPr>
            <p:nvPr/>
          </p:nvSpPr>
          <p:spPr bwMode="auto">
            <a:xfrm flipH="1">
              <a:off x="7499350" y="1212850"/>
              <a:ext cx="207962" cy="1747837"/>
            </a:xfrm>
            <a:prstGeom prst="line">
              <a:avLst/>
            </a:prstGeom>
            <a:noFill/>
            <a:ln w="38100">
              <a:solidFill>
                <a:srgbClr val="FC0128"/>
              </a:solidFill>
              <a:round/>
              <a:headEnd/>
              <a:tailEnd type="triangle" w="med" len="med"/>
            </a:ln>
          </p:spPr>
          <p:txBody>
            <a:bodyPr>
              <a:prstTxWarp prst="textNoShape">
                <a:avLst/>
              </a:prstTxWarp>
            </a:bodyPr>
            <a:lstStyle/>
            <a:p>
              <a:endParaRPr lang="en-US"/>
            </a:p>
          </p:txBody>
        </p:sp>
        <p:sp>
          <p:nvSpPr>
            <p:cNvPr id="429" name="Line 419"/>
            <p:cNvSpPr>
              <a:spLocks noChangeShapeType="1"/>
            </p:cNvSpPr>
            <p:nvPr/>
          </p:nvSpPr>
          <p:spPr bwMode="auto">
            <a:xfrm flipH="1">
              <a:off x="8399462" y="1347787"/>
              <a:ext cx="277813" cy="2082800"/>
            </a:xfrm>
            <a:prstGeom prst="line">
              <a:avLst/>
            </a:prstGeom>
            <a:noFill/>
            <a:ln w="38100">
              <a:solidFill>
                <a:srgbClr val="FC0128"/>
              </a:solidFill>
              <a:round/>
              <a:headEnd/>
              <a:tailEnd type="triangle" w="med" len="med"/>
            </a:ln>
          </p:spPr>
          <p:txBody>
            <a:bodyPr>
              <a:prstTxWarp prst="textNoShape">
                <a:avLst/>
              </a:prstTxWarp>
            </a:bodyPr>
            <a:lstStyle/>
            <a:p>
              <a:endParaRPr lang="en-US"/>
            </a:p>
          </p:txBody>
        </p:sp>
        <p:sp>
          <p:nvSpPr>
            <p:cNvPr id="434" name="Rectangle 424"/>
            <p:cNvSpPr>
              <a:spLocks noChangeArrowheads="1"/>
            </p:cNvSpPr>
            <p:nvPr/>
          </p:nvSpPr>
          <p:spPr bwMode="auto">
            <a:xfrm>
              <a:off x="6026150" y="2320925"/>
              <a:ext cx="274637" cy="274637"/>
            </a:xfrm>
            <a:prstGeom prst="rect">
              <a:avLst/>
            </a:prstGeom>
            <a:noFill/>
            <a:ln w="9525">
              <a:noFill/>
              <a:miter lim="800000"/>
              <a:headEnd/>
              <a:tailEnd/>
            </a:ln>
          </p:spPr>
          <p:txBody>
            <a:bodyPr wrap="none" lIns="0" tIns="0" rIns="36469" bIns="0" anchor="ctr">
              <a:prstTxWarp prst="textNoShape">
                <a:avLst/>
              </a:prstTxWarp>
              <a:spAutoFit/>
            </a:bodyPr>
            <a:lstStyle/>
            <a:p>
              <a:pPr marL="34925" algn="ctr" defTabSz="820738" eaLnBrk="1" hangingPunct="1"/>
              <a:r>
                <a:rPr lang="en-US" sz="1800" b="1">
                  <a:ea typeface="Arial" charset="0"/>
                  <a:cs typeface="Arial" charset="0"/>
                  <a:sym typeface="Arial" charset="0"/>
                </a:rPr>
                <a:t>-1</a:t>
              </a:r>
            </a:p>
          </p:txBody>
        </p:sp>
        <p:sp>
          <p:nvSpPr>
            <p:cNvPr id="435" name="Rectangle 425"/>
            <p:cNvSpPr>
              <a:spLocks noChangeArrowheads="1"/>
            </p:cNvSpPr>
            <p:nvPr/>
          </p:nvSpPr>
          <p:spPr bwMode="auto">
            <a:xfrm>
              <a:off x="7065962" y="3060700"/>
              <a:ext cx="274638" cy="274637"/>
            </a:xfrm>
            <a:prstGeom prst="rect">
              <a:avLst/>
            </a:prstGeom>
            <a:noFill/>
            <a:ln w="9525">
              <a:noFill/>
              <a:miter lim="800000"/>
              <a:headEnd/>
              <a:tailEnd/>
            </a:ln>
          </p:spPr>
          <p:txBody>
            <a:bodyPr wrap="none" lIns="0" tIns="0" rIns="36469" bIns="0" anchor="ctr">
              <a:prstTxWarp prst="textNoShape">
                <a:avLst/>
              </a:prstTxWarp>
              <a:spAutoFit/>
            </a:bodyPr>
            <a:lstStyle/>
            <a:p>
              <a:pPr marL="34925" algn="ctr" defTabSz="820738" eaLnBrk="1" hangingPunct="1"/>
              <a:r>
                <a:rPr lang="en-US" sz="1800" b="1">
                  <a:ea typeface="Arial" charset="0"/>
                  <a:cs typeface="Arial" charset="0"/>
                  <a:sym typeface="Arial" charset="0"/>
                </a:rPr>
                <a:t>-4</a:t>
              </a:r>
            </a:p>
          </p:txBody>
        </p:sp>
        <p:sp>
          <p:nvSpPr>
            <p:cNvPr id="436" name="TextBox 432"/>
            <p:cNvSpPr txBox="1">
              <a:spLocks noChangeArrowheads="1"/>
            </p:cNvSpPr>
            <p:nvPr/>
          </p:nvSpPr>
          <p:spPr bwMode="auto">
            <a:xfrm rot="16200000">
              <a:off x="4244181" y="2585243"/>
              <a:ext cx="865188" cy="307975"/>
            </a:xfrm>
            <a:prstGeom prst="rect">
              <a:avLst/>
            </a:prstGeom>
            <a:noFill/>
            <a:ln w="9525">
              <a:noFill/>
              <a:miter lim="800000"/>
              <a:headEnd/>
              <a:tailEnd/>
            </a:ln>
          </p:spPr>
          <p:txBody>
            <a:bodyPr wrap="none">
              <a:prstTxWarp prst="textNoShape">
                <a:avLst/>
              </a:prstTxWarp>
              <a:spAutoFit/>
            </a:bodyPr>
            <a:lstStyle/>
            <a:p>
              <a:r>
                <a:rPr lang="en-US"/>
                <a:t>Intensity</a:t>
              </a:r>
            </a:p>
          </p:txBody>
        </p:sp>
      </p:grpSp>
      <p:sp>
        <p:nvSpPr>
          <p:cNvPr id="3" name="Slide Number Placeholder 2"/>
          <p:cNvSpPr>
            <a:spLocks noGrp="1"/>
          </p:cNvSpPr>
          <p:nvPr>
            <p:ph type="sldNum" sz="quarter" idx="10"/>
          </p:nvPr>
        </p:nvSpPr>
        <p:spPr/>
        <p:txBody>
          <a:bodyPr/>
          <a:lstStyle/>
          <a:p>
            <a:fld id="{60DEB89E-A7DC-234A-8DE1-287DCE9F6685}" type="slidenum">
              <a:rPr lang="en-US" smtClean="0"/>
              <a:pPr/>
              <a:t>15</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title"/>
          </p:nvPr>
        </p:nvSpPr>
        <p:spPr>
          <a:xfrm>
            <a:off x="1400175" y="134938"/>
            <a:ext cx="6535738" cy="469900"/>
          </a:xfrm>
        </p:spPr>
        <p:txBody>
          <a:bodyPr/>
          <a:lstStyle/>
          <a:p>
            <a:r>
              <a:rPr lang="en-US" sz="2800">
                <a:ea typeface="ＭＳ Ｐゴシック" charset="-128"/>
                <a:cs typeface="ＭＳ Ｐゴシック" charset="-128"/>
              </a:rPr>
              <a:t>0.05% Carbon in Bismaleimide Resin</a:t>
            </a:r>
          </a:p>
        </p:txBody>
      </p:sp>
      <p:pic>
        <p:nvPicPr>
          <p:cNvPr id="72754" name="Picture 152"/>
          <p:cNvPicPr>
            <a:picLocks noChangeAspect="1" noChangeArrowheads="1"/>
          </p:cNvPicPr>
          <p:nvPr/>
        </p:nvPicPr>
        <p:blipFill>
          <a:blip r:embed="rId4"/>
          <a:srcRect/>
          <a:stretch>
            <a:fillRect/>
          </a:stretch>
        </p:blipFill>
        <p:spPr bwMode="auto">
          <a:xfrm>
            <a:off x="296863" y="1125538"/>
            <a:ext cx="4278313" cy="5033962"/>
          </a:xfrm>
          <a:prstGeom prst="rect">
            <a:avLst/>
          </a:prstGeom>
          <a:noFill/>
          <a:ln w="15875">
            <a:noFill/>
            <a:miter lim="800000"/>
            <a:headEnd/>
            <a:tailEnd/>
          </a:ln>
        </p:spPr>
      </p:pic>
      <p:graphicFrame>
        <p:nvGraphicFramePr>
          <p:cNvPr id="72706" name="Object 2"/>
          <p:cNvGraphicFramePr>
            <a:graphicFrameLocks noChangeAspect="1"/>
          </p:cNvGraphicFramePr>
          <p:nvPr>
            <p:extLst>
              <p:ext uri="{D42A27DB-BD31-4B8C-83A1-F6EECF244321}">
                <p14:modId xmlns:p14="http://schemas.microsoft.com/office/powerpoint/2010/main" val="939938820"/>
              </p:ext>
            </p:extLst>
          </p:nvPr>
        </p:nvGraphicFramePr>
        <p:xfrm>
          <a:off x="7162800" y="6172200"/>
          <a:ext cx="1217613" cy="568325"/>
        </p:xfrm>
        <a:graphic>
          <a:graphicData uri="http://schemas.openxmlformats.org/presentationml/2006/ole">
            <mc:AlternateContent xmlns:mc="http://schemas.openxmlformats.org/markup-compatibility/2006">
              <mc:Choice xmlns:v="urn:schemas-microsoft-com:vml" Requires="v">
                <p:oleObj spid="_x0000_s700468" name="Equation" r:id="rId5" imgW="951857" imgH="445081" progId="Equation.3">
                  <p:embed/>
                </p:oleObj>
              </mc:Choice>
              <mc:Fallback>
                <p:oleObj name="Equation" r:id="rId5" imgW="951857" imgH="445081"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6172200"/>
                        <a:ext cx="1217613" cy="56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FC0128"/>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72757" name="Text Box 7"/>
          <p:cNvSpPr txBox="1">
            <a:spLocks/>
          </p:cNvSpPr>
          <p:nvPr/>
        </p:nvSpPr>
        <p:spPr bwMode="auto">
          <a:xfrm>
            <a:off x="2667001" y="6324600"/>
            <a:ext cx="3533775" cy="417512"/>
          </a:xfrm>
          <a:prstGeom prst="rect">
            <a:avLst/>
          </a:prstGeom>
          <a:noFill/>
          <a:ln w="38100">
            <a:noFill/>
            <a:miter lim="800000"/>
            <a:headEnd/>
            <a:tailEnd/>
          </a:ln>
        </p:spPr>
        <p:txBody>
          <a:bodyPr lIns="82058" tIns="41029" rIns="82058" bIns="41029">
            <a:prstTxWarp prst="textNoShape">
              <a:avLst/>
            </a:prstTxWarp>
            <a:spAutoFit/>
          </a:bodyPr>
          <a:lstStyle/>
          <a:p>
            <a:pPr algn="ctr" defTabSz="820738" eaLnBrk="1" hangingPunct="1">
              <a:spcBef>
                <a:spcPct val="50000"/>
              </a:spcBef>
            </a:pPr>
            <a:r>
              <a:rPr lang="en-US" sz="2200" dirty="0">
                <a:solidFill>
                  <a:srgbClr val="000000"/>
                </a:solidFill>
                <a:latin typeface="Times" charset="0"/>
                <a:ea typeface="Times" charset="0"/>
                <a:cs typeface="Times" charset="0"/>
                <a:sym typeface="Times" charset="0"/>
              </a:rPr>
              <a:t>Worm-like branched cluster</a:t>
            </a:r>
          </a:p>
        </p:txBody>
      </p:sp>
      <p:grpSp>
        <p:nvGrpSpPr>
          <p:cNvPr id="316416" name="Group 316415"/>
          <p:cNvGrpSpPr/>
          <p:nvPr/>
        </p:nvGrpSpPr>
        <p:grpSpPr>
          <a:xfrm>
            <a:off x="4953000" y="3810000"/>
            <a:ext cx="2840038" cy="2017712"/>
            <a:chOff x="5002213" y="2057400"/>
            <a:chExt cx="2840038" cy="2017712"/>
          </a:xfrm>
        </p:grpSpPr>
        <p:sp>
          <p:nvSpPr>
            <p:cNvPr id="72755" name="Text Box 10"/>
            <p:cNvSpPr txBox="1">
              <a:spLocks/>
            </p:cNvSpPr>
            <p:nvPr/>
          </p:nvSpPr>
          <p:spPr bwMode="auto">
            <a:xfrm>
              <a:off x="7288213" y="2725738"/>
              <a:ext cx="554038" cy="387350"/>
            </a:xfrm>
            <a:prstGeom prst="rect">
              <a:avLst/>
            </a:prstGeom>
            <a:noFill/>
            <a:ln w="38100">
              <a:noFill/>
              <a:miter lim="800000"/>
              <a:headEnd/>
              <a:tailEnd/>
            </a:ln>
          </p:spPr>
          <p:txBody>
            <a:bodyPr lIns="82058" tIns="41029" rIns="82058" bIns="41029">
              <a:prstTxWarp prst="textNoShape">
                <a:avLst/>
              </a:prstTxWarp>
              <a:spAutoFit/>
            </a:bodyPr>
            <a:lstStyle/>
            <a:p>
              <a:pPr defTabSz="820738" eaLnBrk="1" hangingPunct="1">
                <a:spcBef>
                  <a:spcPct val="50000"/>
                </a:spcBef>
              </a:pPr>
              <a:r>
                <a:rPr lang="en-US" sz="2000" i="1" dirty="0" smtClean="0">
                  <a:solidFill>
                    <a:srgbClr val="000000"/>
                  </a:solidFill>
                  <a:latin typeface="Times New Roman" charset="0"/>
                  <a:ea typeface="Times" charset="0"/>
                  <a:cs typeface="Times" charset="0"/>
                  <a:sym typeface="Times" charset="0"/>
                </a:rPr>
                <a:t>r</a:t>
              </a:r>
              <a:endParaRPr lang="en-US" sz="2000" i="1" dirty="0">
                <a:solidFill>
                  <a:srgbClr val="000000"/>
                </a:solidFill>
                <a:latin typeface="Times New Roman" charset="0"/>
                <a:ea typeface="Times" charset="0"/>
                <a:cs typeface="Times" charset="0"/>
                <a:sym typeface="Times" charset="0"/>
              </a:endParaRPr>
            </a:p>
          </p:txBody>
        </p:sp>
        <p:grpSp>
          <p:nvGrpSpPr>
            <p:cNvPr id="4" name="Group 15"/>
            <p:cNvGrpSpPr>
              <a:grpSpLocks/>
            </p:cNvGrpSpPr>
            <p:nvPr/>
          </p:nvGrpSpPr>
          <p:grpSpPr bwMode="auto">
            <a:xfrm>
              <a:off x="5002213" y="2057400"/>
              <a:ext cx="2469284" cy="2017712"/>
              <a:chOff x="3857" y="1104"/>
              <a:chExt cx="1711" cy="1440"/>
            </a:xfrm>
          </p:grpSpPr>
          <p:grpSp>
            <p:nvGrpSpPr>
              <p:cNvPr id="5" name="Group 16"/>
              <p:cNvGrpSpPr>
                <a:grpSpLocks/>
              </p:cNvGrpSpPr>
              <p:nvPr/>
            </p:nvGrpSpPr>
            <p:grpSpPr bwMode="auto">
              <a:xfrm>
                <a:off x="4207" y="1557"/>
                <a:ext cx="131" cy="240"/>
                <a:chOff x="732" y="1824"/>
                <a:chExt cx="131" cy="240"/>
              </a:xfrm>
            </p:grpSpPr>
            <p:sp>
              <p:nvSpPr>
                <p:cNvPr id="72889" name="AutoShape 17"/>
                <p:cNvSpPr>
                  <a:spLocks noChangeArrowheads="1"/>
                </p:cNvSpPr>
                <p:nvPr/>
              </p:nvSpPr>
              <p:spPr bwMode="auto">
                <a:xfrm rot="-1380000">
                  <a:off x="767" y="1824"/>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90" name="AutoShape 18"/>
                <p:cNvSpPr>
                  <a:spLocks noChangeArrowheads="1"/>
                </p:cNvSpPr>
                <p:nvPr/>
              </p:nvSpPr>
              <p:spPr bwMode="auto">
                <a:xfrm rot="-1380000">
                  <a:off x="732" y="1831"/>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91" name="AutoShape 19"/>
                <p:cNvSpPr>
                  <a:spLocks noChangeArrowheads="1"/>
                </p:cNvSpPr>
                <p:nvPr/>
              </p:nvSpPr>
              <p:spPr bwMode="auto">
                <a:xfrm rot="-1380000">
                  <a:off x="738" y="1859"/>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6" name="Group 20"/>
              <p:cNvGrpSpPr>
                <a:grpSpLocks/>
              </p:cNvGrpSpPr>
              <p:nvPr/>
            </p:nvGrpSpPr>
            <p:grpSpPr bwMode="auto">
              <a:xfrm rot="-2312238">
                <a:off x="4368" y="1776"/>
                <a:ext cx="131" cy="240"/>
                <a:chOff x="876" y="2112"/>
                <a:chExt cx="131" cy="240"/>
              </a:xfrm>
            </p:grpSpPr>
            <p:sp>
              <p:nvSpPr>
                <p:cNvPr id="72886" name="AutoShape 21"/>
                <p:cNvSpPr>
                  <a:spLocks noChangeArrowheads="1"/>
                </p:cNvSpPr>
                <p:nvPr/>
              </p:nvSpPr>
              <p:spPr bwMode="auto">
                <a:xfrm rot="-1380000">
                  <a:off x="911" y="2112"/>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87" name="AutoShape 22"/>
                <p:cNvSpPr>
                  <a:spLocks noChangeArrowheads="1"/>
                </p:cNvSpPr>
                <p:nvPr/>
              </p:nvSpPr>
              <p:spPr bwMode="auto">
                <a:xfrm rot="-1380000">
                  <a:off x="876" y="2119"/>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88" name="AutoShape 23"/>
                <p:cNvSpPr>
                  <a:spLocks noChangeArrowheads="1"/>
                </p:cNvSpPr>
                <p:nvPr/>
              </p:nvSpPr>
              <p:spPr bwMode="auto">
                <a:xfrm rot="-1380000">
                  <a:off x="882" y="2147"/>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7" name="Group 24"/>
              <p:cNvGrpSpPr>
                <a:grpSpLocks/>
              </p:cNvGrpSpPr>
              <p:nvPr/>
            </p:nvGrpSpPr>
            <p:grpSpPr bwMode="auto">
              <a:xfrm>
                <a:off x="4512" y="1872"/>
                <a:ext cx="131" cy="240"/>
                <a:chOff x="1068" y="2208"/>
                <a:chExt cx="131" cy="240"/>
              </a:xfrm>
            </p:grpSpPr>
            <p:sp>
              <p:nvSpPr>
                <p:cNvPr id="72883" name="AutoShape 25"/>
                <p:cNvSpPr>
                  <a:spLocks noChangeArrowheads="1"/>
                </p:cNvSpPr>
                <p:nvPr/>
              </p:nvSpPr>
              <p:spPr bwMode="auto">
                <a:xfrm rot="-1380000">
                  <a:off x="1103" y="2208"/>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84" name="AutoShape 26"/>
                <p:cNvSpPr>
                  <a:spLocks noChangeArrowheads="1"/>
                </p:cNvSpPr>
                <p:nvPr/>
              </p:nvSpPr>
              <p:spPr bwMode="auto">
                <a:xfrm rot="-1380000">
                  <a:off x="1068" y="2215"/>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85" name="AutoShape 27"/>
                <p:cNvSpPr>
                  <a:spLocks noChangeArrowheads="1"/>
                </p:cNvSpPr>
                <p:nvPr/>
              </p:nvSpPr>
              <p:spPr bwMode="auto">
                <a:xfrm rot="-1380000">
                  <a:off x="1074" y="2243"/>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8" name="Group 28"/>
              <p:cNvGrpSpPr>
                <a:grpSpLocks/>
              </p:cNvGrpSpPr>
              <p:nvPr/>
            </p:nvGrpSpPr>
            <p:grpSpPr bwMode="auto">
              <a:xfrm>
                <a:off x="4368" y="2112"/>
                <a:ext cx="131" cy="240"/>
                <a:chOff x="924" y="2448"/>
                <a:chExt cx="131" cy="240"/>
              </a:xfrm>
            </p:grpSpPr>
            <p:sp>
              <p:nvSpPr>
                <p:cNvPr id="72880" name="AutoShape 29"/>
                <p:cNvSpPr>
                  <a:spLocks noChangeArrowheads="1"/>
                </p:cNvSpPr>
                <p:nvPr/>
              </p:nvSpPr>
              <p:spPr bwMode="auto">
                <a:xfrm rot="-1380000">
                  <a:off x="959" y="2448"/>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81" name="AutoShape 30"/>
                <p:cNvSpPr>
                  <a:spLocks noChangeArrowheads="1"/>
                </p:cNvSpPr>
                <p:nvPr/>
              </p:nvSpPr>
              <p:spPr bwMode="auto">
                <a:xfrm rot="-1380000">
                  <a:off x="924" y="2455"/>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82" name="AutoShape 31"/>
                <p:cNvSpPr>
                  <a:spLocks noChangeArrowheads="1"/>
                </p:cNvSpPr>
                <p:nvPr/>
              </p:nvSpPr>
              <p:spPr bwMode="auto">
                <a:xfrm rot="-1380000">
                  <a:off x="930" y="2483"/>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9" name="Group 32"/>
              <p:cNvGrpSpPr>
                <a:grpSpLocks/>
              </p:cNvGrpSpPr>
              <p:nvPr/>
            </p:nvGrpSpPr>
            <p:grpSpPr bwMode="auto">
              <a:xfrm>
                <a:off x="4692" y="1488"/>
                <a:ext cx="96" cy="240"/>
                <a:chOff x="1248" y="1824"/>
                <a:chExt cx="96" cy="240"/>
              </a:xfrm>
            </p:grpSpPr>
            <p:sp>
              <p:nvSpPr>
                <p:cNvPr id="72877" name="AutoShape 33"/>
                <p:cNvSpPr>
                  <a:spLocks noChangeArrowheads="1"/>
                </p:cNvSpPr>
                <p:nvPr/>
              </p:nvSpPr>
              <p:spPr bwMode="auto">
                <a:xfrm>
                  <a:off x="1248" y="1824"/>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78" name="AutoShape 34"/>
                <p:cNvSpPr>
                  <a:spLocks noChangeArrowheads="1"/>
                </p:cNvSpPr>
                <p:nvPr/>
              </p:nvSpPr>
              <p:spPr bwMode="auto">
                <a:xfrm>
                  <a:off x="1248" y="1824"/>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79" name="AutoShape 35"/>
                <p:cNvSpPr>
                  <a:spLocks noChangeArrowheads="1"/>
                </p:cNvSpPr>
                <p:nvPr/>
              </p:nvSpPr>
              <p:spPr bwMode="auto">
                <a:xfrm>
                  <a:off x="1248" y="1854"/>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10" name="Group 36"/>
              <p:cNvGrpSpPr>
                <a:grpSpLocks/>
              </p:cNvGrpSpPr>
              <p:nvPr/>
            </p:nvGrpSpPr>
            <p:grpSpPr bwMode="auto">
              <a:xfrm>
                <a:off x="4368" y="1248"/>
                <a:ext cx="96" cy="240"/>
                <a:chOff x="1104" y="1728"/>
                <a:chExt cx="96" cy="240"/>
              </a:xfrm>
            </p:grpSpPr>
            <p:sp>
              <p:nvSpPr>
                <p:cNvPr id="72874" name="AutoShape 37"/>
                <p:cNvSpPr>
                  <a:spLocks noChangeArrowheads="1"/>
                </p:cNvSpPr>
                <p:nvPr/>
              </p:nvSpPr>
              <p:spPr bwMode="auto">
                <a:xfrm>
                  <a:off x="1104" y="1728"/>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75" name="AutoShape 38"/>
                <p:cNvSpPr>
                  <a:spLocks noChangeArrowheads="1"/>
                </p:cNvSpPr>
                <p:nvPr/>
              </p:nvSpPr>
              <p:spPr bwMode="auto">
                <a:xfrm>
                  <a:off x="1104" y="1728"/>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76" name="AutoShape 39"/>
                <p:cNvSpPr>
                  <a:spLocks noChangeArrowheads="1"/>
                </p:cNvSpPr>
                <p:nvPr/>
              </p:nvSpPr>
              <p:spPr bwMode="auto">
                <a:xfrm>
                  <a:off x="1104" y="1758"/>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11" name="Group 40"/>
              <p:cNvGrpSpPr>
                <a:grpSpLocks/>
              </p:cNvGrpSpPr>
              <p:nvPr/>
            </p:nvGrpSpPr>
            <p:grpSpPr bwMode="auto">
              <a:xfrm>
                <a:off x="4416" y="1104"/>
                <a:ext cx="159" cy="240"/>
                <a:chOff x="1199" y="1584"/>
                <a:chExt cx="159" cy="240"/>
              </a:xfrm>
            </p:grpSpPr>
            <p:sp>
              <p:nvSpPr>
                <p:cNvPr id="72871" name="AutoShape 41"/>
                <p:cNvSpPr>
                  <a:spLocks noChangeArrowheads="1"/>
                </p:cNvSpPr>
                <p:nvPr/>
              </p:nvSpPr>
              <p:spPr bwMode="auto">
                <a:xfrm rot="2639999">
                  <a:off x="1199" y="1584"/>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72" name="AutoShape 42"/>
                <p:cNvSpPr>
                  <a:spLocks noChangeArrowheads="1"/>
                </p:cNvSpPr>
                <p:nvPr/>
              </p:nvSpPr>
              <p:spPr bwMode="auto">
                <a:xfrm rot="2639999">
                  <a:off x="1262" y="1609"/>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73" name="AutoShape 43"/>
                <p:cNvSpPr>
                  <a:spLocks noChangeArrowheads="1"/>
                </p:cNvSpPr>
                <p:nvPr/>
              </p:nvSpPr>
              <p:spPr bwMode="auto">
                <a:xfrm rot="2639999">
                  <a:off x="1252" y="1635"/>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12" name="Group 44"/>
              <p:cNvGrpSpPr>
                <a:grpSpLocks/>
              </p:cNvGrpSpPr>
              <p:nvPr/>
            </p:nvGrpSpPr>
            <p:grpSpPr bwMode="auto">
              <a:xfrm>
                <a:off x="4595" y="1680"/>
                <a:ext cx="159" cy="240"/>
                <a:chOff x="1151" y="2016"/>
                <a:chExt cx="159" cy="240"/>
              </a:xfrm>
            </p:grpSpPr>
            <p:sp>
              <p:nvSpPr>
                <p:cNvPr id="72868" name="AutoShape 45"/>
                <p:cNvSpPr>
                  <a:spLocks noChangeArrowheads="1"/>
                </p:cNvSpPr>
                <p:nvPr/>
              </p:nvSpPr>
              <p:spPr bwMode="auto">
                <a:xfrm rot="2639999">
                  <a:off x="1151" y="2016"/>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69" name="AutoShape 46"/>
                <p:cNvSpPr>
                  <a:spLocks noChangeArrowheads="1"/>
                </p:cNvSpPr>
                <p:nvPr/>
              </p:nvSpPr>
              <p:spPr bwMode="auto">
                <a:xfrm rot="2639999">
                  <a:off x="1214" y="2041"/>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70" name="AutoShape 47"/>
                <p:cNvSpPr>
                  <a:spLocks noChangeArrowheads="1"/>
                </p:cNvSpPr>
                <p:nvPr/>
              </p:nvSpPr>
              <p:spPr bwMode="auto">
                <a:xfrm rot="2639999">
                  <a:off x="1204" y="2067"/>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13" name="Group 48"/>
              <p:cNvGrpSpPr>
                <a:grpSpLocks/>
              </p:cNvGrpSpPr>
              <p:nvPr/>
            </p:nvGrpSpPr>
            <p:grpSpPr bwMode="auto">
              <a:xfrm>
                <a:off x="4739" y="1920"/>
                <a:ext cx="159" cy="240"/>
                <a:chOff x="1295" y="2256"/>
                <a:chExt cx="159" cy="240"/>
              </a:xfrm>
            </p:grpSpPr>
            <p:sp>
              <p:nvSpPr>
                <p:cNvPr id="72865" name="AutoShape 49"/>
                <p:cNvSpPr>
                  <a:spLocks noChangeArrowheads="1"/>
                </p:cNvSpPr>
                <p:nvPr/>
              </p:nvSpPr>
              <p:spPr bwMode="auto">
                <a:xfrm rot="2639999">
                  <a:off x="1295" y="2256"/>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66" name="AutoShape 50"/>
                <p:cNvSpPr>
                  <a:spLocks noChangeArrowheads="1"/>
                </p:cNvSpPr>
                <p:nvPr/>
              </p:nvSpPr>
              <p:spPr bwMode="auto">
                <a:xfrm rot="2639999">
                  <a:off x="1358" y="2281"/>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67" name="AutoShape 51"/>
                <p:cNvSpPr>
                  <a:spLocks noChangeArrowheads="1"/>
                </p:cNvSpPr>
                <p:nvPr/>
              </p:nvSpPr>
              <p:spPr bwMode="auto">
                <a:xfrm rot="2639999">
                  <a:off x="1348" y="2307"/>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14" name="Group 52"/>
              <p:cNvGrpSpPr>
                <a:grpSpLocks/>
              </p:cNvGrpSpPr>
              <p:nvPr/>
            </p:nvGrpSpPr>
            <p:grpSpPr bwMode="auto">
              <a:xfrm>
                <a:off x="4019" y="1474"/>
                <a:ext cx="240" cy="109"/>
                <a:chOff x="575" y="1810"/>
                <a:chExt cx="240" cy="109"/>
              </a:xfrm>
            </p:grpSpPr>
            <p:sp>
              <p:nvSpPr>
                <p:cNvPr id="72862" name="AutoShape 53"/>
                <p:cNvSpPr>
                  <a:spLocks noChangeArrowheads="1"/>
                </p:cNvSpPr>
                <p:nvPr/>
              </p:nvSpPr>
              <p:spPr bwMode="auto">
                <a:xfrm rot="-4920000">
                  <a:off x="647" y="1751"/>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63" name="AutoShape 54"/>
                <p:cNvSpPr>
                  <a:spLocks noChangeArrowheads="1"/>
                </p:cNvSpPr>
                <p:nvPr/>
              </p:nvSpPr>
              <p:spPr bwMode="auto">
                <a:xfrm rot="-4920000">
                  <a:off x="558" y="1828"/>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64" name="AutoShape 55"/>
                <p:cNvSpPr>
                  <a:spLocks noChangeArrowheads="1"/>
                </p:cNvSpPr>
                <p:nvPr/>
              </p:nvSpPr>
              <p:spPr bwMode="auto">
                <a:xfrm rot="-4920000">
                  <a:off x="573" y="1846"/>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15" name="Group 56"/>
              <p:cNvGrpSpPr>
                <a:grpSpLocks/>
              </p:cNvGrpSpPr>
              <p:nvPr/>
            </p:nvGrpSpPr>
            <p:grpSpPr bwMode="auto">
              <a:xfrm>
                <a:off x="4835" y="2159"/>
                <a:ext cx="109" cy="240"/>
                <a:chOff x="1391" y="2495"/>
                <a:chExt cx="109" cy="240"/>
              </a:xfrm>
            </p:grpSpPr>
            <p:sp>
              <p:nvSpPr>
                <p:cNvPr id="72859" name="AutoShape 57"/>
                <p:cNvSpPr>
                  <a:spLocks noChangeArrowheads="1"/>
                </p:cNvSpPr>
                <p:nvPr/>
              </p:nvSpPr>
              <p:spPr bwMode="auto">
                <a:xfrm rot="479999">
                  <a:off x="1391" y="2495"/>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60" name="AutoShape 58"/>
                <p:cNvSpPr>
                  <a:spLocks noChangeArrowheads="1"/>
                </p:cNvSpPr>
                <p:nvPr/>
              </p:nvSpPr>
              <p:spPr bwMode="auto">
                <a:xfrm rot="479999">
                  <a:off x="1404" y="2496"/>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61" name="AutoShape 59"/>
                <p:cNvSpPr>
                  <a:spLocks noChangeArrowheads="1"/>
                </p:cNvSpPr>
                <p:nvPr/>
              </p:nvSpPr>
              <p:spPr bwMode="auto">
                <a:xfrm rot="479999">
                  <a:off x="1402" y="2526"/>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16" name="Group 60"/>
              <p:cNvGrpSpPr>
                <a:grpSpLocks/>
              </p:cNvGrpSpPr>
              <p:nvPr/>
            </p:nvGrpSpPr>
            <p:grpSpPr bwMode="auto">
              <a:xfrm>
                <a:off x="4643" y="2373"/>
                <a:ext cx="240" cy="122"/>
                <a:chOff x="1199" y="2709"/>
                <a:chExt cx="240" cy="122"/>
              </a:xfrm>
            </p:grpSpPr>
            <p:sp>
              <p:nvSpPr>
                <p:cNvPr id="72856" name="AutoShape 61"/>
                <p:cNvSpPr>
                  <a:spLocks noChangeArrowheads="1"/>
                </p:cNvSpPr>
                <p:nvPr/>
              </p:nvSpPr>
              <p:spPr bwMode="auto">
                <a:xfrm rot="4380001">
                  <a:off x="1271" y="2663"/>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57" name="AutoShape 62"/>
                <p:cNvSpPr>
                  <a:spLocks noChangeArrowheads="1"/>
                </p:cNvSpPr>
                <p:nvPr/>
              </p:nvSpPr>
              <p:spPr bwMode="auto">
                <a:xfrm rot="4380001">
                  <a:off x="1357" y="2727"/>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58" name="AutoShape 63"/>
                <p:cNvSpPr>
                  <a:spLocks noChangeArrowheads="1"/>
                </p:cNvSpPr>
                <p:nvPr/>
              </p:nvSpPr>
              <p:spPr bwMode="auto">
                <a:xfrm rot="4380001">
                  <a:off x="1343" y="2746"/>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17" name="Group 64"/>
              <p:cNvGrpSpPr>
                <a:grpSpLocks/>
              </p:cNvGrpSpPr>
              <p:nvPr/>
            </p:nvGrpSpPr>
            <p:grpSpPr bwMode="auto">
              <a:xfrm>
                <a:off x="4403" y="2037"/>
                <a:ext cx="240" cy="122"/>
                <a:chOff x="959" y="2373"/>
                <a:chExt cx="240" cy="122"/>
              </a:xfrm>
            </p:grpSpPr>
            <p:sp>
              <p:nvSpPr>
                <p:cNvPr id="72853" name="AutoShape 65"/>
                <p:cNvSpPr>
                  <a:spLocks noChangeArrowheads="1"/>
                </p:cNvSpPr>
                <p:nvPr/>
              </p:nvSpPr>
              <p:spPr bwMode="auto">
                <a:xfrm rot="4380001">
                  <a:off x="1031" y="2327"/>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54" name="AutoShape 66"/>
                <p:cNvSpPr>
                  <a:spLocks noChangeArrowheads="1"/>
                </p:cNvSpPr>
                <p:nvPr/>
              </p:nvSpPr>
              <p:spPr bwMode="auto">
                <a:xfrm rot="4380001">
                  <a:off x="1117" y="2391"/>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55" name="AutoShape 67"/>
                <p:cNvSpPr>
                  <a:spLocks noChangeArrowheads="1"/>
                </p:cNvSpPr>
                <p:nvPr/>
              </p:nvSpPr>
              <p:spPr bwMode="auto">
                <a:xfrm rot="4380001">
                  <a:off x="1103" y="2410"/>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18" name="Group 68"/>
              <p:cNvGrpSpPr>
                <a:grpSpLocks/>
              </p:cNvGrpSpPr>
              <p:nvPr/>
            </p:nvGrpSpPr>
            <p:grpSpPr bwMode="auto">
              <a:xfrm>
                <a:off x="4211" y="1413"/>
                <a:ext cx="240" cy="122"/>
                <a:chOff x="767" y="1749"/>
                <a:chExt cx="240" cy="122"/>
              </a:xfrm>
            </p:grpSpPr>
            <p:sp>
              <p:nvSpPr>
                <p:cNvPr id="72850" name="AutoShape 69"/>
                <p:cNvSpPr>
                  <a:spLocks noChangeArrowheads="1"/>
                </p:cNvSpPr>
                <p:nvPr/>
              </p:nvSpPr>
              <p:spPr bwMode="auto">
                <a:xfrm rot="4380001">
                  <a:off x="839" y="1703"/>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51" name="AutoShape 70"/>
                <p:cNvSpPr>
                  <a:spLocks noChangeArrowheads="1"/>
                </p:cNvSpPr>
                <p:nvPr/>
              </p:nvSpPr>
              <p:spPr bwMode="auto">
                <a:xfrm rot="4380001">
                  <a:off x="925" y="1767"/>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52" name="AutoShape 71"/>
                <p:cNvSpPr>
                  <a:spLocks noChangeArrowheads="1"/>
                </p:cNvSpPr>
                <p:nvPr/>
              </p:nvSpPr>
              <p:spPr bwMode="auto">
                <a:xfrm rot="4380001">
                  <a:off x="911" y="1786"/>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19" name="Group 72"/>
              <p:cNvGrpSpPr>
                <a:grpSpLocks/>
              </p:cNvGrpSpPr>
              <p:nvPr/>
            </p:nvGrpSpPr>
            <p:grpSpPr bwMode="auto">
              <a:xfrm>
                <a:off x="5184" y="1680"/>
                <a:ext cx="240" cy="113"/>
                <a:chOff x="1008" y="2352"/>
                <a:chExt cx="240" cy="113"/>
              </a:xfrm>
            </p:grpSpPr>
            <p:sp>
              <p:nvSpPr>
                <p:cNvPr id="72847" name="AutoShape 73"/>
                <p:cNvSpPr>
                  <a:spLocks noChangeArrowheads="1"/>
                </p:cNvSpPr>
                <p:nvPr/>
              </p:nvSpPr>
              <p:spPr bwMode="auto">
                <a:xfrm rot="6059999">
                  <a:off x="1080" y="2280"/>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48" name="AutoShape 74"/>
                <p:cNvSpPr>
                  <a:spLocks noChangeArrowheads="1"/>
                </p:cNvSpPr>
                <p:nvPr/>
              </p:nvSpPr>
              <p:spPr bwMode="auto">
                <a:xfrm rot="6059999">
                  <a:off x="1168" y="2387"/>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49" name="AutoShape 75"/>
                <p:cNvSpPr>
                  <a:spLocks noChangeArrowheads="1"/>
                </p:cNvSpPr>
                <p:nvPr/>
              </p:nvSpPr>
              <p:spPr bwMode="auto">
                <a:xfrm rot="6059999">
                  <a:off x="1153" y="2399"/>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20" name="Group 76"/>
              <p:cNvGrpSpPr>
                <a:grpSpLocks/>
              </p:cNvGrpSpPr>
              <p:nvPr/>
            </p:nvGrpSpPr>
            <p:grpSpPr bwMode="auto">
              <a:xfrm>
                <a:off x="4547" y="2304"/>
                <a:ext cx="144" cy="240"/>
                <a:chOff x="1103" y="2640"/>
                <a:chExt cx="144" cy="240"/>
              </a:xfrm>
            </p:grpSpPr>
            <p:sp>
              <p:nvSpPr>
                <p:cNvPr id="72844" name="AutoShape 77"/>
                <p:cNvSpPr>
                  <a:spLocks noChangeArrowheads="1"/>
                </p:cNvSpPr>
                <p:nvPr/>
              </p:nvSpPr>
              <p:spPr bwMode="auto">
                <a:xfrm rot="8880000">
                  <a:off x="1103" y="2640"/>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45" name="AutoShape 78"/>
                <p:cNvSpPr>
                  <a:spLocks noChangeArrowheads="1"/>
                </p:cNvSpPr>
                <p:nvPr/>
              </p:nvSpPr>
              <p:spPr bwMode="auto">
                <a:xfrm rot="8880000">
                  <a:off x="1151" y="2806"/>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46" name="AutoShape 79"/>
                <p:cNvSpPr>
                  <a:spLocks noChangeArrowheads="1"/>
                </p:cNvSpPr>
                <p:nvPr/>
              </p:nvSpPr>
              <p:spPr bwMode="auto">
                <a:xfrm rot="8880000">
                  <a:off x="1143" y="2808"/>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21" name="Group 80"/>
              <p:cNvGrpSpPr>
                <a:grpSpLocks/>
              </p:cNvGrpSpPr>
              <p:nvPr/>
            </p:nvGrpSpPr>
            <p:grpSpPr bwMode="auto">
              <a:xfrm rot="-1527619">
                <a:off x="3857" y="1164"/>
                <a:ext cx="144" cy="240"/>
                <a:chOff x="1007" y="1776"/>
                <a:chExt cx="144" cy="240"/>
              </a:xfrm>
            </p:grpSpPr>
            <p:sp>
              <p:nvSpPr>
                <p:cNvPr id="72841" name="AutoShape 81"/>
                <p:cNvSpPr>
                  <a:spLocks noChangeArrowheads="1"/>
                </p:cNvSpPr>
                <p:nvPr/>
              </p:nvSpPr>
              <p:spPr bwMode="auto">
                <a:xfrm rot="8880000">
                  <a:off x="1007" y="1776"/>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42" name="AutoShape 82"/>
                <p:cNvSpPr>
                  <a:spLocks noChangeArrowheads="1"/>
                </p:cNvSpPr>
                <p:nvPr/>
              </p:nvSpPr>
              <p:spPr bwMode="auto">
                <a:xfrm rot="8880000">
                  <a:off x="1055" y="1942"/>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43" name="AutoShape 83"/>
                <p:cNvSpPr>
                  <a:spLocks noChangeArrowheads="1"/>
                </p:cNvSpPr>
                <p:nvPr/>
              </p:nvSpPr>
              <p:spPr bwMode="auto">
                <a:xfrm rot="8880000">
                  <a:off x="1047" y="1944"/>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22" name="Group 84"/>
              <p:cNvGrpSpPr>
                <a:grpSpLocks/>
              </p:cNvGrpSpPr>
              <p:nvPr/>
            </p:nvGrpSpPr>
            <p:grpSpPr bwMode="auto">
              <a:xfrm>
                <a:off x="4835" y="1967"/>
                <a:ext cx="109" cy="240"/>
                <a:chOff x="1391" y="2303"/>
                <a:chExt cx="109" cy="240"/>
              </a:xfrm>
            </p:grpSpPr>
            <p:sp>
              <p:nvSpPr>
                <p:cNvPr id="72838" name="AutoShape 85"/>
                <p:cNvSpPr>
                  <a:spLocks noChangeArrowheads="1"/>
                </p:cNvSpPr>
                <p:nvPr/>
              </p:nvSpPr>
              <p:spPr bwMode="auto">
                <a:xfrm rot="479999">
                  <a:off x="1391" y="2303"/>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39" name="AutoShape 86"/>
                <p:cNvSpPr>
                  <a:spLocks noChangeArrowheads="1"/>
                </p:cNvSpPr>
                <p:nvPr/>
              </p:nvSpPr>
              <p:spPr bwMode="auto">
                <a:xfrm rot="479999">
                  <a:off x="1404" y="2304"/>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40" name="AutoShape 87"/>
                <p:cNvSpPr>
                  <a:spLocks noChangeArrowheads="1"/>
                </p:cNvSpPr>
                <p:nvPr/>
              </p:nvSpPr>
              <p:spPr bwMode="auto">
                <a:xfrm rot="479999">
                  <a:off x="1402" y="2334"/>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23" name="Group 88"/>
              <p:cNvGrpSpPr>
                <a:grpSpLocks/>
              </p:cNvGrpSpPr>
              <p:nvPr/>
            </p:nvGrpSpPr>
            <p:grpSpPr bwMode="auto">
              <a:xfrm>
                <a:off x="4764" y="1457"/>
                <a:ext cx="240" cy="103"/>
                <a:chOff x="1320" y="1793"/>
                <a:chExt cx="240" cy="103"/>
              </a:xfrm>
            </p:grpSpPr>
            <p:sp>
              <p:nvSpPr>
                <p:cNvPr id="72835" name="AutoShape 89"/>
                <p:cNvSpPr>
                  <a:spLocks noChangeArrowheads="1"/>
                </p:cNvSpPr>
                <p:nvPr/>
              </p:nvSpPr>
              <p:spPr bwMode="auto">
                <a:xfrm rot="5100000">
                  <a:off x="1392" y="1728"/>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36" name="AutoShape 90"/>
                <p:cNvSpPr>
                  <a:spLocks noChangeArrowheads="1"/>
                </p:cNvSpPr>
                <p:nvPr/>
              </p:nvSpPr>
              <p:spPr bwMode="auto">
                <a:xfrm rot="5100000">
                  <a:off x="1482" y="1811"/>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37" name="AutoShape 91"/>
                <p:cNvSpPr>
                  <a:spLocks noChangeArrowheads="1"/>
                </p:cNvSpPr>
                <p:nvPr/>
              </p:nvSpPr>
              <p:spPr bwMode="auto">
                <a:xfrm rot="5100000">
                  <a:off x="1467" y="1827"/>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24" name="Group 92"/>
              <p:cNvGrpSpPr>
                <a:grpSpLocks/>
              </p:cNvGrpSpPr>
              <p:nvPr/>
            </p:nvGrpSpPr>
            <p:grpSpPr bwMode="auto">
              <a:xfrm>
                <a:off x="3936" y="1296"/>
                <a:ext cx="118" cy="240"/>
                <a:chOff x="505" y="1631"/>
                <a:chExt cx="118" cy="240"/>
              </a:xfrm>
            </p:grpSpPr>
            <p:sp>
              <p:nvSpPr>
                <p:cNvPr id="72832" name="AutoShape 93"/>
                <p:cNvSpPr>
                  <a:spLocks noChangeArrowheads="1"/>
                </p:cNvSpPr>
                <p:nvPr/>
              </p:nvSpPr>
              <p:spPr bwMode="auto">
                <a:xfrm rot="-840000">
                  <a:off x="527" y="1631"/>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33" name="AutoShape 94"/>
                <p:cNvSpPr>
                  <a:spLocks noChangeArrowheads="1"/>
                </p:cNvSpPr>
                <p:nvPr/>
              </p:nvSpPr>
              <p:spPr bwMode="auto">
                <a:xfrm rot="-840000">
                  <a:off x="505" y="1634"/>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34" name="AutoShape 95"/>
                <p:cNvSpPr>
                  <a:spLocks noChangeArrowheads="1"/>
                </p:cNvSpPr>
                <p:nvPr/>
              </p:nvSpPr>
              <p:spPr bwMode="auto">
                <a:xfrm rot="-840000">
                  <a:off x="509" y="1664"/>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25" name="Group 96"/>
              <p:cNvGrpSpPr>
                <a:grpSpLocks/>
              </p:cNvGrpSpPr>
              <p:nvPr/>
            </p:nvGrpSpPr>
            <p:grpSpPr bwMode="auto">
              <a:xfrm>
                <a:off x="4163" y="1760"/>
                <a:ext cx="240" cy="160"/>
                <a:chOff x="719" y="2096"/>
                <a:chExt cx="240" cy="160"/>
              </a:xfrm>
            </p:grpSpPr>
            <p:sp>
              <p:nvSpPr>
                <p:cNvPr id="72829" name="AutoShape 97"/>
                <p:cNvSpPr>
                  <a:spLocks noChangeArrowheads="1"/>
                </p:cNvSpPr>
                <p:nvPr/>
              </p:nvSpPr>
              <p:spPr bwMode="auto">
                <a:xfrm rot="2700000">
                  <a:off x="791" y="2088"/>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30" name="AutoShape 98"/>
                <p:cNvSpPr>
                  <a:spLocks noChangeArrowheads="1"/>
                </p:cNvSpPr>
                <p:nvPr/>
              </p:nvSpPr>
              <p:spPr bwMode="auto">
                <a:xfrm rot="2700000">
                  <a:off x="856" y="2114"/>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31" name="AutoShape 99"/>
                <p:cNvSpPr>
                  <a:spLocks noChangeArrowheads="1"/>
                </p:cNvSpPr>
                <p:nvPr/>
              </p:nvSpPr>
              <p:spPr bwMode="auto">
                <a:xfrm rot="2700000">
                  <a:off x="845" y="2140"/>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26" name="Group 100"/>
              <p:cNvGrpSpPr>
                <a:grpSpLocks/>
              </p:cNvGrpSpPr>
              <p:nvPr/>
            </p:nvGrpSpPr>
            <p:grpSpPr bwMode="auto">
              <a:xfrm>
                <a:off x="4883" y="1775"/>
                <a:ext cx="109" cy="240"/>
                <a:chOff x="1439" y="2111"/>
                <a:chExt cx="109" cy="240"/>
              </a:xfrm>
            </p:grpSpPr>
            <p:sp>
              <p:nvSpPr>
                <p:cNvPr id="72826" name="AutoShape 101"/>
                <p:cNvSpPr>
                  <a:spLocks noChangeArrowheads="1"/>
                </p:cNvSpPr>
                <p:nvPr/>
              </p:nvSpPr>
              <p:spPr bwMode="auto">
                <a:xfrm rot="479999">
                  <a:off x="1439" y="2111"/>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27" name="AutoShape 102"/>
                <p:cNvSpPr>
                  <a:spLocks noChangeArrowheads="1"/>
                </p:cNvSpPr>
                <p:nvPr/>
              </p:nvSpPr>
              <p:spPr bwMode="auto">
                <a:xfrm rot="479999">
                  <a:off x="1452" y="2112"/>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28" name="AutoShape 103"/>
                <p:cNvSpPr>
                  <a:spLocks noChangeArrowheads="1"/>
                </p:cNvSpPr>
                <p:nvPr/>
              </p:nvSpPr>
              <p:spPr bwMode="auto">
                <a:xfrm rot="479999">
                  <a:off x="1450" y="2142"/>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27" name="Group 104"/>
              <p:cNvGrpSpPr>
                <a:grpSpLocks/>
              </p:cNvGrpSpPr>
              <p:nvPr/>
            </p:nvGrpSpPr>
            <p:grpSpPr bwMode="auto">
              <a:xfrm>
                <a:off x="5075" y="1343"/>
                <a:ext cx="109" cy="240"/>
                <a:chOff x="1631" y="1679"/>
                <a:chExt cx="109" cy="240"/>
              </a:xfrm>
            </p:grpSpPr>
            <p:sp>
              <p:nvSpPr>
                <p:cNvPr id="72823" name="AutoShape 105"/>
                <p:cNvSpPr>
                  <a:spLocks noChangeArrowheads="1"/>
                </p:cNvSpPr>
                <p:nvPr/>
              </p:nvSpPr>
              <p:spPr bwMode="auto">
                <a:xfrm rot="479999">
                  <a:off x="1631" y="1679"/>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24" name="AutoShape 106"/>
                <p:cNvSpPr>
                  <a:spLocks noChangeArrowheads="1"/>
                </p:cNvSpPr>
                <p:nvPr/>
              </p:nvSpPr>
              <p:spPr bwMode="auto">
                <a:xfrm rot="479999">
                  <a:off x="1644" y="1680"/>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25" name="AutoShape 107"/>
                <p:cNvSpPr>
                  <a:spLocks noChangeArrowheads="1"/>
                </p:cNvSpPr>
                <p:nvPr/>
              </p:nvSpPr>
              <p:spPr bwMode="auto">
                <a:xfrm rot="479999">
                  <a:off x="1642" y="1710"/>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28" name="Group 108"/>
              <p:cNvGrpSpPr>
                <a:grpSpLocks/>
              </p:cNvGrpSpPr>
              <p:nvPr/>
            </p:nvGrpSpPr>
            <p:grpSpPr bwMode="auto">
              <a:xfrm>
                <a:off x="4980" y="1296"/>
                <a:ext cx="240" cy="111"/>
                <a:chOff x="1536" y="1632"/>
                <a:chExt cx="240" cy="111"/>
              </a:xfrm>
            </p:grpSpPr>
            <p:sp>
              <p:nvSpPr>
                <p:cNvPr id="72820" name="AutoShape 109"/>
                <p:cNvSpPr>
                  <a:spLocks noChangeArrowheads="1"/>
                </p:cNvSpPr>
                <p:nvPr/>
              </p:nvSpPr>
              <p:spPr bwMode="auto">
                <a:xfrm rot="6000000">
                  <a:off x="1608" y="1560"/>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21" name="AutoShape 110"/>
                <p:cNvSpPr>
                  <a:spLocks noChangeArrowheads="1"/>
                </p:cNvSpPr>
                <p:nvPr/>
              </p:nvSpPr>
              <p:spPr bwMode="auto">
                <a:xfrm rot="6000000">
                  <a:off x="1696" y="1665"/>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22" name="AutoShape 111"/>
                <p:cNvSpPr>
                  <a:spLocks noChangeArrowheads="1"/>
                </p:cNvSpPr>
                <p:nvPr/>
              </p:nvSpPr>
              <p:spPr bwMode="auto">
                <a:xfrm rot="6000000">
                  <a:off x="1682" y="1677"/>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29" name="Group 112"/>
              <p:cNvGrpSpPr>
                <a:grpSpLocks/>
              </p:cNvGrpSpPr>
              <p:nvPr/>
            </p:nvGrpSpPr>
            <p:grpSpPr bwMode="auto">
              <a:xfrm>
                <a:off x="4931" y="1247"/>
                <a:ext cx="109" cy="240"/>
                <a:chOff x="1487" y="1583"/>
                <a:chExt cx="109" cy="240"/>
              </a:xfrm>
            </p:grpSpPr>
            <p:sp>
              <p:nvSpPr>
                <p:cNvPr id="72817" name="AutoShape 113"/>
                <p:cNvSpPr>
                  <a:spLocks noChangeArrowheads="1"/>
                </p:cNvSpPr>
                <p:nvPr/>
              </p:nvSpPr>
              <p:spPr bwMode="auto">
                <a:xfrm rot="479999">
                  <a:off x="1487" y="1583"/>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18" name="AutoShape 114"/>
                <p:cNvSpPr>
                  <a:spLocks noChangeArrowheads="1"/>
                </p:cNvSpPr>
                <p:nvPr/>
              </p:nvSpPr>
              <p:spPr bwMode="auto">
                <a:xfrm rot="479999">
                  <a:off x="1500" y="1584"/>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19" name="AutoShape 115"/>
                <p:cNvSpPr>
                  <a:spLocks noChangeArrowheads="1"/>
                </p:cNvSpPr>
                <p:nvPr/>
              </p:nvSpPr>
              <p:spPr bwMode="auto">
                <a:xfrm rot="479999">
                  <a:off x="1498" y="1614"/>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30" name="Group 116"/>
              <p:cNvGrpSpPr>
                <a:grpSpLocks/>
              </p:cNvGrpSpPr>
              <p:nvPr/>
            </p:nvGrpSpPr>
            <p:grpSpPr bwMode="auto">
              <a:xfrm>
                <a:off x="4115" y="1919"/>
                <a:ext cx="109" cy="240"/>
                <a:chOff x="671" y="2255"/>
                <a:chExt cx="109" cy="240"/>
              </a:xfrm>
            </p:grpSpPr>
            <p:sp>
              <p:nvSpPr>
                <p:cNvPr id="72814" name="AutoShape 117"/>
                <p:cNvSpPr>
                  <a:spLocks noChangeArrowheads="1"/>
                </p:cNvSpPr>
                <p:nvPr/>
              </p:nvSpPr>
              <p:spPr bwMode="auto">
                <a:xfrm rot="479999">
                  <a:off x="671" y="2255"/>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15" name="AutoShape 118"/>
                <p:cNvSpPr>
                  <a:spLocks noChangeArrowheads="1"/>
                </p:cNvSpPr>
                <p:nvPr/>
              </p:nvSpPr>
              <p:spPr bwMode="auto">
                <a:xfrm rot="479999">
                  <a:off x="684" y="2256"/>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16" name="AutoShape 119"/>
                <p:cNvSpPr>
                  <a:spLocks noChangeArrowheads="1"/>
                </p:cNvSpPr>
                <p:nvPr/>
              </p:nvSpPr>
              <p:spPr bwMode="auto">
                <a:xfrm rot="479999">
                  <a:off x="682" y="2286"/>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31" name="Group 120"/>
              <p:cNvGrpSpPr>
                <a:grpSpLocks/>
              </p:cNvGrpSpPr>
              <p:nvPr/>
            </p:nvGrpSpPr>
            <p:grpSpPr bwMode="auto">
              <a:xfrm>
                <a:off x="4017" y="1775"/>
                <a:ext cx="147" cy="240"/>
                <a:chOff x="573" y="2111"/>
                <a:chExt cx="147" cy="240"/>
              </a:xfrm>
            </p:grpSpPr>
            <p:sp>
              <p:nvSpPr>
                <p:cNvPr id="72811" name="AutoShape 121"/>
                <p:cNvSpPr>
                  <a:spLocks noChangeArrowheads="1"/>
                </p:cNvSpPr>
                <p:nvPr/>
              </p:nvSpPr>
              <p:spPr bwMode="auto">
                <a:xfrm rot="-2040000">
                  <a:off x="624" y="2111"/>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12" name="AutoShape 122"/>
                <p:cNvSpPr>
                  <a:spLocks noChangeArrowheads="1"/>
                </p:cNvSpPr>
                <p:nvPr/>
              </p:nvSpPr>
              <p:spPr bwMode="auto">
                <a:xfrm rot="-2040000">
                  <a:off x="573" y="2127"/>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13" name="AutoShape 123"/>
                <p:cNvSpPr>
                  <a:spLocks noChangeArrowheads="1"/>
                </p:cNvSpPr>
                <p:nvPr/>
              </p:nvSpPr>
              <p:spPr bwMode="auto">
                <a:xfrm rot="-2040000">
                  <a:off x="582" y="2154"/>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72895" name="Group 124"/>
              <p:cNvGrpSpPr>
                <a:grpSpLocks/>
              </p:cNvGrpSpPr>
              <p:nvPr/>
            </p:nvGrpSpPr>
            <p:grpSpPr bwMode="auto">
              <a:xfrm>
                <a:off x="5062" y="1535"/>
                <a:ext cx="158" cy="240"/>
                <a:chOff x="1618" y="1871"/>
                <a:chExt cx="158" cy="240"/>
              </a:xfrm>
            </p:grpSpPr>
            <p:sp>
              <p:nvSpPr>
                <p:cNvPr id="72808" name="AutoShape 125"/>
                <p:cNvSpPr>
                  <a:spLocks noChangeArrowheads="1"/>
                </p:cNvSpPr>
                <p:nvPr/>
              </p:nvSpPr>
              <p:spPr bwMode="auto">
                <a:xfrm rot="-2579999">
                  <a:off x="1680" y="1871"/>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09" name="AutoShape 126"/>
                <p:cNvSpPr>
                  <a:spLocks noChangeArrowheads="1"/>
                </p:cNvSpPr>
                <p:nvPr/>
              </p:nvSpPr>
              <p:spPr bwMode="auto">
                <a:xfrm rot="-2579999">
                  <a:off x="1618" y="1895"/>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10" name="AutoShape 127"/>
                <p:cNvSpPr>
                  <a:spLocks noChangeArrowheads="1"/>
                </p:cNvSpPr>
                <p:nvPr/>
              </p:nvSpPr>
              <p:spPr bwMode="auto">
                <a:xfrm rot="-2579999">
                  <a:off x="1628" y="1922"/>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72704" name="Group 128"/>
              <p:cNvGrpSpPr>
                <a:grpSpLocks/>
              </p:cNvGrpSpPr>
              <p:nvPr/>
            </p:nvGrpSpPr>
            <p:grpSpPr bwMode="auto">
              <a:xfrm rot="4419323">
                <a:off x="5009" y="1663"/>
                <a:ext cx="109" cy="240"/>
                <a:chOff x="1487" y="1967"/>
                <a:chExt cx="109" cy="240"/>
              </a:xfrm>
            </p:grpSpPr>
            <p:sp>
              <p:nvSpPr>
                <p:cNvPr id="72805" name="AutoShape 129"/>
                <p:cNvSpPr>
                  <a:spLocks noChangeArrowheads="1"/>
                </p:cNvSpPr>
                <p:nvPr/>
              </p:nvSpPr>
              <p:spPr bwMode="auto">
                <a:xfrm rot="479999">
                  <a:off x="1487" y="1967"/>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06" name="AutoShape 130"/>
                <p:cNvSpPr>
                  <a:spLocks noChangeArrowheads="1"/>
                </p:cNvSpPr>
                <p:nvPr/>
              </p:nvSpPr>
              <p:spPr bwMode="auto">
                <a:xfrm rot="479999">
                  <a:off x="1500" y="1968"/>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07" name="AutoShape 131"/>
                <p:cNvSpPr>
                  <a:spLocks noChangeArrowheads="1"/>
                </p:cNvSpPr>
                <p:nvPr/>
              </p:nvSpPr>
              <p:spPr bwMode="auto">
                <a:xfrm rot="479999">
                  <a:off x="1498" y="1998"/>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72705" name="Group 132"/>
              <p:cNvGrpSpPr>
                <a:grpSpLocks/>
              </p:cNvGrpSpPr>
              <p:nvPr/>
            </p:nvGrpSpPr>
            <p:grpSpPr bwMode="auto">
              <a:xfrm>
                <a:off x="3936" y="1632"/>
                <a:ext cx="135" cy="240"/>
                <a:chOff x="776" y="1968"/>
                <a:chExt cx="135" cy="240"/>
              </a:xfrm>
            </p:grpSpPr>
            <p:sp>
              <p:nvSpPr>
                <p:cNvPr id="72802" name="AutoShape 133"/>
                <p:cNvSpPr>
                  <a:spLocks noChangeArrowheads="1"/>
                </p:cNvSpPr>
                <p:nvPr/>
              </p:nvSpPr>
              <p:spPr bwMode="auto">
                <a:xfrm rot="-1560000">
                  <a:off x="815" y="1968"/>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03" name="AutoShape 134"/>
                <p:cNvSpPr>
                  <a:spLocks noChangeArrowheads="1"/>
                </p:cNvSpPr>
                <p:nvPr/>
              </p:nvSpPr>
              <p:spPr bwMode="auto">
                <a:xfrm rot="-1560000">
                  <a:off x="776" y="1977"/>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04" name="AutoShape 135"/>
                <p:cNvSpPr>
                  <a:spLocks noChangeArrowheads="1"/>
                </p:cNvSpPr>
                <p:nvPr/>
              </p:nvSpPr>
              <p:spPr bwMode="auto">
                <a:xfrm rot="-1560000">
                  <a:off x="782" y="2005"/>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sp>
            <p:nvSpPr>
              <p:cNvPr id="72788" name="Line 136"/>
              <p:cNvSpPr>
                <a:spLocks noChangeShapeType="1"/>
              </p:cNvSpPr>
              <p:nvPr/>
            </p:nvSpPr>
            <p:spPr bwMode="auto">
              <a:xfrm flipH="1">
                <a:off x="5123" y="2015"/>
                <a:ext cx="48" cy="240"/>
              </a:xfrm>
              <a:prstGeom prst="line">
                <a:avLst/>
              </a:prstGeom>
              <a:noFill/>
              <a:ln w="9525">
                <a:solidFill>
                  <a:srgbClr val="FC0128"/>
                </a:solidFill>
                <a:round/>
                <a:headEnd type="triangle" w="med" len="med"/>
                <a:tailEnd type="triangle" w="med" len="med"/>
              </a:ln>
            </p:spPr>
            <p:txBody>
              <a:bodyPr wrap="none" lIns="82058" tIns="41029" rIns="82058" bIns="41029">
                <a:prstTxWarp prst="textNoShape">
                  <a:avLst/>
                </a:prstTxWarp>
                <a:spAutoFit/>
              </a:bodyPr>
              <a:lstStyle/>
              <a:p>
                <a:endParaRPr lang="en-US"/>
              </a:p>
            </p:txBody>
          </p:sp>
          <p:sp>
            <p:nvSpPr>
              <p:cNvPr id="72789" name="Text Box 137"/>
              <p:cNvSpPr txBox="1">
                <a:spLocks/>
              </p:cNvSpPr>
              <p:nvPr/>
            </p:nvSpPr>
            <p:spPr bwMode="auto">
              <a:xfrm>
                <a:off x="5219" y="2015"/>
                <a:ext cx="349" cy="301"/>
              </a:xfrm>
              <a:prstGeom prst="rect">
                <a:avLst/>
              </a:prstGeom>
              <a:noFill/>
              <a:ln w="38100">
                <a:noFill/>
                <a:miter lim="800000"/>
                <a:headEnd/>
                <a:tailEnd/>
              </a:ln>
            </p:spPr>
            <p:txBody>
              <a:bodyPr wrap="none" lIns="82058" tIns="41029" rIns="82058" bIns="41029">
                <a:prstTxWarp prst="textNoShape">
                  <a:avLst/>
                </a:prstTxWarp>
                <a:spAutoFit/>
              </a:bodyPr>
              <a:lstStyle/>
              <a:p>
                <a:pPr defTabSz="820738" eaLnBrk="1" hangingPunct="1"/>
                <a:r>
                  <a:rPr lang="en-US" sz="2200" i="1" dirty="0" err="1">
                    <a:solidFill>
                      <a:srgbClr val="000000"/>
                    </a:solidFill>
                    <a:latin typeface="Times" charset="0"/>
                    <a:ea typeface="Times" charset="0"/>
                    <a:cs typeface="Times" charset="0"/>
                    <a:sym typeface="Times" charset="0"/>
                  </a:rPr>
                  <a:t>L</a:t>
                </a:r>
                <a:r>
                  <a:rPr lang="en-US" sz="2200" i="1" baseline="-25000" dirty="0" err="1">
                    <a:solidFill>
                      <a:srgbClr val="000000"/>
                    </a:solidFill>
                    <a:latin typeface="Times" charset="0"/>
                    <a:ea typeface="Times" charset="0"/>
                    <a:cs typeface="Times" charset="0"/>
                    <a:sym typeface="Times" charset="0"/>
                  </a:rPr>
                  <a:t>p</a:t>
                </a:r>
                <a:endParaRPr lang="en-US" sz="2200" i="1" dirty="0">
                  <a:solidFill>
                    <a:srgbClr val="000000"/>
                  </a:solidFill>
                  <a:latin typeface="Times" charset="0"/>
                  <a:ea typeface="Times" charset="0"/>
                  <a:cs typeface="Times" charset="0"/>
                  <a:sym typeface="Times" charset="0"/>
                </a:endParaRPr>
              </a:p>
            </p:txBody>
          </p:sp>
          <p:grpSp>
            <p:nvGrpSpPr>
              <p:cNvPr id="72708" name="Group 138"/>
              <p:cNvGrpSpPr>
                <a:grpSpLocks/>
              </p:cNvGrpSpPr>
              <p:nvPr/>
            </p:nvGrpSpPr>
            <p:grpSpPr bwMode="auto">
              <a:xfrm rot="-5224744">
                <a:off x="4272" y="2160"/>
                <a:ext cx="147" cy="240"/>
                <a:chOff x="573" y="2111"/>
                <a:chExt cx="147" cy="240"/>
              </a:xfrm>
            </p:grpSpPr>
            <p:sp>
              <p:nvSpPr>
                <p:cNvPr id="72799" name="AutoShape 139"/>
                <p:cNvSpPr>
                  <a:spLocks noChangeArrowheads="1"/>
                </p:cNvSpPr>
                <p:nvPr/>
              </p:nvSpPr>
              <p:spPr bwMode="auto">
                <a:xfrm rot="-2040000">
                  <a:off x="624" y="2111"/>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800" name="AutoShape 140"/>
                <p:cNvSpPr>
                  <a:spLocks noChangeArrowheads="1"/>
                </p:cNvSpPr>
                <p:nvPr/>
              </p:nvSpPr>
              <p:spPr bwMode="auto">
                <a:xfrm rot="-2040000">
                  <a:off x="573" y="2127"/>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801" name="AutoShape 141"/>
                <p:cNvSpPr>
                  <a:spLocks noChangeArrowheads="1"/>
                </p:cNvSpPr>
                <p:nvPr/>
              </p:nvSpPr>
              <p:spPr bwMode="auto">
                <a:xfrm rot="-2040000">
                  <a:off x="582" y="2154"/>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72709" name="Group 142"/>
              <p:cNvGrpSpPr>
                <a:grpSpLocks/>
              </p:cNvGrpSpPr>
              <p:nvPr/>
            </p:nvGrpSpPr>
            <p:grpSpPr bwMode="auto">
              <a:xfrm rot="-3960791">
                <a:off x="4126" y="2210"/>
                <a:ext cx="147" cy="240"/>
                <a:chOff x="573" y="2111"/>
                <a:chExt cx="147" cy="240"/>
              </a:xfrm>
            </p:grpSpPr>
            <p:sp>
              <p:nvSpPr>
                <p:cNvPr id="72796" name="AutoShape 143"/>
                <p:cNvSpPr>
                  <a:spLocks noChangeArrowheads="1"/>
                </p:cNvSpPr>
                <p:nvPr/>
              </p:nvSpPr>
              <p:spPr bwMode="auto">
                <a:xfrm rot="-2040000">
                  <a:off x="624" y="2111"/>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797" name="AutoShape 144"/>
                <p:cNvSpPr>
                  <a:spLocks noChangeArrowheads="1"/>
                </p:cNvSpPr>
                <p:nvPr/>
              </p:nvSpPr>
              <p:spPr bwMode="auto">
                <a:xfrm rot="-2040000">
                  <a:off x="573" y="2127"/>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798" name="AutoShape 145"/>
                <p:cNvSpPr>
                  <a:spLocks noChangeArrowheads="1"/>
                </p:cNvSpPr>
                <p:nvPr/>
              </p:nvSpPr>
              <p:spPr bwMode="auto">
                <a:xfrm rot="-2040000">
                  <a:off x="582" y="2154"/>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nvGrpSpPr>
              <p:cNvPr id="72710" name="Group 146"/>
              <p:cNvGrpSpPr>
                <a:grpSpLocks/>
              </p:cNvGrpSpPr>
              <p:nvPr/>
            </p:nvGrpSpPr>
            <p:grpSpPr bwMode="auto">
              <a:xfrm rot="-1196323">
                <a:off x="3934" y="2210"/>
                <a:ext cx="147" cy="240"/>
                <a:chOff x="573" y="2111"/>
                <a:chExt cx="147" cy="240"/>
              </a:xfrm>
            </p:grpSpPr>
            <p:sp>
              <p:nvSpPr>
                <p:cNvPr id="72793" name="AutoShape 147"/>
                <p:cNvSpPr>
                  <a:spLocks noChangeArrowheads="1"/>
                </p:cNvSpPr>
                <p:nvPr/>
              </p:nvSpPr>
              <p:spPr bwMode="auto">
                <a:xfrm rot="-2040000">
                  <a:off x="624" y="2111"/>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sp>
              <p:nvSpPr>
                <p:cNvPr id="72794" name="AutoShape 148"/>
                <p:cNvSpPr>
                  <a:spLocks noChangeArrowheads="1"/>
                </p:cNvSpPr>
                <p:nvPr/>
              </p:nvSpPr>
              <p:spPr bwMode="auto">
                <a:xfrm rot="-2040000">
                  <a:off x="573" y="2127"/>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wrap="none" lIns="82058" tIns="41029" rIns="82058" bIns="41029">
                  <a:prstTxWarp prst="textNoShape">
                    <a:avLst/>
                  </a:prstTxWarp>
                  <a:spAutoFit/>
                </a:bodyPr>
                <a:lstStyle/>
                <a:p>
                  <a:endParaRPr lang="en-US"/>
                </a:p>
              </p:txBody>
            </p:sp>
            <p:sp>
              <p:nvSpPr>
                <p:cNvPr id="72795" name="AutoShape 149"/>
                <p:cNvSpPr>
                  <a:spLocks noChangeArrowheads="1"/>
                </p:cNvSpPr>
                <p:nvPr/>
              </p:nvSpPr>
              <p:spPr bwMode="auto">
                <a:xfrm rot="-2040000">
                  <a:off x="582" y="2154"/>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wrap="none" lIns="82058" tIns="41029" rIns="82058" bIns="41029">
                  <a:prstTxWarp prst="textNoShape">
                    <a:avLst/>
                  </a:prstTxWarp>
                  <a:spAutoFit/>
                </a:bodyPr>
                <a:lstStyle/>
                <a:p>
                  <a:endParaRPr lang="en-US"/>
                </a:p>
              </p:txBody>
            </p:sp>
          </p:grpSp>
        </p:grpSp>
      </p:grpSp>
      <p:grpSp>
        <p:nvGrpSpPr>
          <p:cNvPr id="316418" name="Group 316417"/>
          <p:cNvGrpSpPr/>
          <p:nvPr/>
        </p:nvGrpSpPr>
        <p:grpSpPr>
          <a:xfrm>
            <a:off x="5105400" y="3886200"/>
            <a:ext cx="3209926" cy="2066926"/>
            <a:chOff x="4649788" y="3876675"/>
            <a:chExt cx="3209926" cy="2066926"/>
          </a:xfrm>
        </p:grpSpPr>
        <p:grpSp>
          <p:nvGrpSpPr>
            <p:cNvPr id="72714" name="Group 161"/>
            <p:cNvGrpSpPr>
              <a:grpSpLocks/>
            </p:cNvGrpSpPr>
            <p:nvPr/>
          </p:nvGrpSpPr>
          <p:grpSpPr bwMode="auto">
            <a:xfrm rot="4660520">
              <a:off x="4719638" y="4727575"/>
              <a:ext cx="1814513" cy="112713"/>
              <a:chOff x="118" y="1777"/>
              <a:chExt cx="1143" cy="71"/>
            </a:xfrm>
          </p:grpSpPr>
          <p:sp>
            <p:nvSpPr>
              <p:cNvPr id="72747" name="Oval 162"/>
              <p:cNvSpPr>
                <a:spLocks noChangeArrowheads="1"/>
              </p:cNvSpPr>
              <p:nvPr/>
            </p:nvSpPr>
            <p:spPr bwMode="auto">
              <a:xfrm>
                <a:off x="1195" y="1783"/>
                <a:ext cx="60" cy="65"/>
              </a:xfrm>
              <a:prstGeom prst="ellipse">
                <a:avLst/>
              </a:prstGeom>
              <a:solidFill>
                <a:srgbClr val="E6E6E6"/>
              </a:solidFill>
              <a:ln w="38100">
                <a:solidFill>
                  <a:srgbClr val="FC0128"/>
                </a:solidFill>
                <a:round/>
                <a:headEnd/>
                <a:tailEnd/>
              </a:ln>
            </p:spPr>
            <p:txBody>
              <a:bodyPr rot="10800000" vert="eaVert">
                <a:prstTxWarp prst="textNoShape">
                  <a:avLst/>
                </a:prstTxWarp>
              </a:bodyPr>
              <a:lstStyle/>
              <a:p>
                <a:endParaRPr lang="en-US">
                  <a:solidFill>
                    <a:srgbClr val="E6E6E6"/>
                  </a:solidFill>
                </a:endParaRPr>
              </a:p>
            </p:txBody>
          </p:sp>
          <p:sp>
            <p:nvSpPr>
              <p:cNvPr id="72748" name="Line 163"/>
              <p:cNvSpPr>
                <a:spLocks noChangeShapeType="1"/>
              </p:cNvSpPr>
              <p:nvPr/>
            </p:nvSpPr>
            <p:spPr bwMode="auto">
              <a:xfrm>
                <a:off x="136" y="1782"/>
                <a:ext cx="1096"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72749" name="Line 164"/>
              <p:cNvSpPr>
                <a:spLocks noChangeShapeType="1"/>
              </p:cNvSpPr>
              <p:nvPr/>
            </p:nvSpPr>
            <p:spPr bwMode="auto">
              <a:xfrm rot="10800000" flipH="1">
                <a:off x="149" y="1846"/>
                <a:ext cx="1083"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72750" name="Rectangle 165"/>
              <p:cNvSpPr>
                <a:spLocks noChangeArrowheads="1"/>
              </p:cNvSpPr>
              <p:nvPr/>
            </p:nvSpPr>
            <p:spPr bwMode="auto">
              <a:xfrm>
                <a:off x="1232" y="1789"/>
                <a:ext cx="29" cy="50"/>
              </a:xfrm>
              <a:prstGeom prst="rect">
                <a:avLst/>
              </a:prstGeom>
              <a:solidFill>
                <a:schemeClr val="accent1"/>
              </a:solidFill>
              <a:ln w="38100">
                <a:solidFill>
                  <a:srgbClr val="FFFFFF"/>
                </a:solidFill>
                <a:miter lim="800000"/>
                <a:headEnd/>
                <a:tailEnd/>
              </a:ln>
            </p:spPr>
            <p:txBody>
              <a:bodyPr>
                <a:prstTxWarp prst="textNoShape">
                  <a:avLst/>
                </a:prstTxWarp>
              </a:bodyPr>
              <a:lstStyle/>
              <a:p>
                <a:endParaRPr lang="en-US"/>
              </a:p>
            </p:txBody>
          </p:sp>
          <p:sp>
            <p:nvSpPr>
              <p:cNvPr id="72751" name="AutoShape 166"/>
              <p:cNvSpPr>
                <a:spLocks noChangeArrowheads="1"/>
              </p:cNvSpPr>
              <p:nvPr/>
            </p:nvSpPr>
            <p:spPr bwMode="auto">
              <a:xfrm>
                <a:off x="128" y="1777"/>
                <a:ext cx="1127" cy="64"/>
              </a:xfrm>
              <a:custGeom>
                <a:avLst/>
                <a:gdLst>
                  <a:gd name="T0" fmla="*/ 0 w 21600"/>
                  <a:gd name="T1" fmla="*/ 0 h 21600"/>
                  <a:gd name="T2" fmla="*/ 21600 w 21600"/>
                  <a:gd name="T3" fmla="*/ 21600 h 21600"/>
                </a:gdLst>
                <a:ahLst/>
                <a:cxnLst/>
                <a:rect l="T0" t="T1" r="T2" b="T3"/>
                <a:pathLst>
                  <a:path w="21600" h="21600">
                    <a:moveTo>
                      <a:pt x="0" y="411"/>
                    </a:moveTo>
                    <a:lnTo>
                      <a:pt x="153" y="5451"/>
                    </a:lnTo>
                    <a:lnTo>
                      <a:pt x="328" y="10697"/>
                    </a:lnTo>
                    <a:lnTo>
                      <a:pt x="153" y="16149"/>
                    </a:lnTo>
                    <a:lnTo>
                      <a:pt x="0" y="21600"/>
                    </a:lnTo>
                    <a:lnTo>
                      <a:pt x="20726" y="21189"/>
                    </a:lnTo>
                    <a:lnTo>
                      <a:pt x="21032" y="20983"/>
                    </a:lnTo>
                    <a:cubicBezTo>
                      <a:pt x="21141" y="20571"/>
                      <a:pt x="21261" y="20263"/>
                      <a:pt x="21360" y="18926"/>
                    </a:cubicBezTo>
                    <a:cubicBezTo>
                      <a:pt x="21370" y="17383"/>
                      <a:pt x="21556" y="14297"/>
                      <a:pt x="21600" y="12960"/>
                    </a:cubicBezTo>
                    <a:cubicBezTo>
                      <a:pt x="21600" y="10903"/>
                      <a:pt x="21600" y="7097"/>
                      <a:pt x="21534" y="4937"/>
                    </a:cubicBezTo>
                    <a:lnTo>
                      <a:pt x="21206" y="0"/>
                    </a:lnTo>
                    <a:lnTo>
                      <a:pt x="0" y="411"/>
                    </a:lnTo>
                    <a:close/>
                    <a:moveTo>
                      <a:pt x="0" y="411"/>
                    </a:moveTo>
                  </a:path>
                </a:pathLst>
              </a:custGeom>
              <a:solidFill>
                <a:srgbClr val="FA3943"/>
              </a:solidFill>
              <a:ln w="38100">
                <a:noFill/>
                <a:miter lim="800000"/>
                <a:headEnd/>
                <a:tailEnd/>
              </a:ln>
            </p:spPr>
            <p:txBody>
              <a:bodyPr>
                <a:prstTxWarp prst="textNoShape">
                  <a:avLst/>
                </a:prstTxWarp>
              </a:bodyPr>
              <a:lstStyle/>
              <a:p>
                <a:endParaRPr lang="en-US"/>
              </a:p>
            </p:txBody>
          </p:sp>
          <p:sp>
            <p:nvSpPr>
              <p:cNvPr id="72752" name="Oval 167"/>
              <p:cNvSpPr>
                <a:spLocks noChangeArrowheads="1"/>
              </p:cNvSpPr>
              <p:nvPr/>
            </p:nvSpPr>
            <p:spPr bwMode="auto">
              <a:xfrm>
                <a:off x="118" y="1782"/>
                <a:ext cx="60" cy="65"/>
              </a:xfrm>
              <a:prstGeom prst="ellipse">
                <a:avLst/>
              </a:prstGeom>
              <a:solidFill>
                <a:schemeClr val="bg2"/>
              </a:solidFill>
              <a:ln w="38100">
                <a:solidFill>
                  <a:schemeClr val="bg2"/>
                </a:solidFill>
                <a:round/>
                <a:headEnd/>
                <a:tailEnd/>
              </a:ln>
            </p:spPr>
            <p:txBody>
              <a:bodyPr>
                <a:prstTxWarp prst="textNoShape">
                  <a:avLst/>
                </a:prstTxWarp>
              </a:bodyPr>
              <a:lstStyle/>
              <a:p>
                <a:endParaRPr lang="en-US"/>
              </a:p>
            </p:txBody>
          </p:sp>
          <p:sp>
            <p:nvSpPr>
              <p:cNvPr id="72753" name="Oval 168"/>
              <p:cNvSpPr>
                <a:spLocks noChangeArrowheads="1"/>
              </p:cNvSpPr>
              <p:nvPr/>
            </p:nvSpPr>
            <p:spPr bwMode="auto">
              <a:xfrm>
                <a:off x="1208" y="1786"/>
                <a:ext cx="49" cy="57"/>
              </a:xfrm>
              <a:prstGeom prst="ellipse">
                <a:avLst/>
              </a:prstGeom>
              <a:solidFill>
                <a:srgbClr val="FF0000"/>
              </a:solidFill>
              <a:ln w="38100">
                <a:solidFill>
                  <a:srgbClr val="FC0128"/>
                </a:solidFill>
                <a:round/>
                <a:headEnd/>
                <a:tailEnd/>
              </a:ln>
            </p:spPr>
            <p:txBody>
              <a:bodyPr rot="10800000" vert="eaVert">
                <a:prstTxWarp prst="textNoShape">
                  <a:avLst/>
                </a:prstTxWarp>
              </a:bodyPr>
              <a:lstStyle/>
              <a:p>
                <a:endParaRPr lang="en-US">
                  <a:solidFill>
                    <a:srgbClr val="E6E6E6"/>
                  </a:solidFill>
                </a:endParaRPr>
              </a:p>
            </p:txBody>
          </p:sp>
        </p:grpSp>
        <p:grpSp>
          <p:nvGrpSpPr>
            <p:cNvPr id="72715" name="Group 169"/>
            <p:cNvGrpSpPr>
              <a:grpSpLocks/>
            </p:cNvGrpSpPr>
            <p:nvPr/>
          </p:nvGrpSpPr>
          <p:grpSpPr bwMode="auto">
            <a:xfrm rot="929903">
              <a:off x="4918076" y="5037138"/>
              <a:ext cx="1814513" cy="112713"/>
              <a:chOff x="118" y="1777"/>
              <a:chExt cx="1143" cy="71"/>
            </a:xfrm>
          </p:grpSpPr>
          <p:sp>
            <p:nvSpPr>
              <p:cNvPr id="72740" name="Oval 170"/>
              <p:cNvSpPr>
                <a:spLocks noChangeArrowheads="1"/>
              </p:cNvSpPr>
              <p:nvPr/>
            </p:nvSpPr>
            <p:spPr bwMode="auto">
              <a:xfrm>
                <a:off x="1195" y="1783"/>
                <a:ext cx="60" cy="65"/>
              </a:xfrm>
              <a:prstGeom prst="ellipse">
                <a:avLst/>
              </a:prstGeom>
              <a:solidFill>
                <a:srgbClr val="E6E6E6"/>
              </a:solidFill>
              <a:ln w="38100">
                <a:solidFill>
                  <a:srgbClr val="FC0128"/>
                </a:solidFill>
                <a:round/>
                <a:headEnd/>
                <a:tailEnd/>
              </a:ln>
            </p:spPr>
            <p:txBody>
              <a:bodyPr>
                <a:prstTxWarp prst="textNoShape">
                  <a:avLst/>
                </a:prstTxWarp>
              </a:bodyPr>
              <a:lstStyle/>
              <a:p>
                <a:endParaRPr lang="en-US">
                  <a:solidFill>
                    <a:srgbClr val="E6E6E6"/>
                  </a:solidFill>
                </a:endParaRPr>
              </a:p>
            </p:txBody>
          </p:sp>
          <p:sp>
            <p:nvSpPr>
              <p:cNvPr id="72741" name="Line 171"/>
              <p:cNvSpPr>
                <a:spLocks noChangeShapeType="1"/>
              </p:cNvSpPr>
              <p:nvPr/>
            </p:nvSpPr>
            <p:spPr bwMode="auto">
              <a:xfrm>
                <a:off x="136" y="1782"/>
                <a:ext cx="1096"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72742" name="Line 172"/>
              <p:cNvSpPr>
                <a:spLocks noChangeShapeType="1"/>
              </p:cNvSpPr>
              <p:nvPr/>
            </p:nvSpPr>
            <p:spPr bwMode="auto">
              <a:xfrm rot="10800000" flipH="1">
                <a:off x="149" y="1846"/>
                <a:ext cx="1083"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72743" name="Rectangle 173"/>
              <p:cNvSpPr>
                <a:spLocks noChangeArrowheads="1"/>
              </p:cNvSpPr>
              <p:nvPr/>
            </p:nvSpPr>
            <p:spPr bwMode="auto">
              <a:xfrm>
                <a:off x="1232" y="1789"/>
                <a:ext cx="29" cy="50"/>
              </a:xfrm>
              <a:prstGeom prst="rect">
                <a:avLst/>
              </a:prstGeom>
              <a:solidFill>
                <a:schemeClr val="accent1"/>
              </a:solidFill>
              <a:ln w="38100">
                <a:solidFill>
                  <a:srgbClr val="FFFFFF"/>
                </a:solidFill>
                <a:miter lim="800000"/>
                <a:headEnd/>
                <a:tailEnd/>
              </a:ln>
            </p:spPr>
            <p:txBody>
              <a:bodyPr>
                <a:prstTxWarp prst="textNoShape">
                  <a:avLst/>
                </a:prstTxWarp>
              </a:bodyPr>
              <a:lstStyle/>
              <a:p>
                <a:endParaRPr lang="en-US"/>
              </a:p>
            </p:txBody>
          </p:sp>
          <p:sp>
            <p:nvSpPr>
              <p:cNvPr id="72744" name="AutoShape 174"/>
              <p:cNvSpPr>
                <a:spLocks noChangeArrowheads="1"/>
              </p:cNvSpPr>
              <p:nvPr/>
            </p:nvSpPr>
            <p:spPr bwMode="auto">
              <a:xfrm>
                <a:off x="128" y="1777"/>
                <a:ext cx="1127" cy="64"/>
              </a:xfrm>
              <a:custGeom>
                <a:avLst/>
                <a:gdLst>
                  <a:gd name="T0" fmla="*/ 0 w 21600"/>
                  <a:gd name="T1" fmla="*/ 0 h 21600"/>
                  <a:gd name="T2" fmla="*/ 21600 w 21600"/>
                  <a:gd name="T3" fmla="*/ 21600 h 21600"/>
                </a:gdLst>
                <a:ahLst/>
                <a:cxnLst/>
                <a:rect l="T0" t="T1" r="T2" b="T3"/>
                <a:pathLst>
                  <a:path w="21600" h="21600">
                    <a:moveTo>
                      <a:pt x="0" y="411"/>
                    </a:moveTo>
                    <a:lnTo>
                      <a:pt x="153" y="5451"/>
                    </a:lnTo>
                    <a:lnTo>
                      <a:pt x="328" y="10697"/>
                    </a:lnTo>
                    <a:lnTo>
                      <a:pt x="153" y="16149"/>
                    </a:lnTo>
                    <a:lnTo>
                      <a:pt x="0" y="21600"/>
                    </a:lnTo>
                    <a:lnTo>
                      <a:pt x="20726" y="21189"/>
                    </a:lnTo>
                    <a:lnTo>
                      <a:pt x="21032" y="20983"/>
                    </a:lnTo>
                    <a:cubicBezTo>
                      <a:pt x="21141" y="20571"/>
                      <a:pt x="21261" y="20263"/>
                      <a:pt x="21360" y="18926"/>
                    </a:cubicBezTo>
                    <a:cubicBezTo>
                      <a:pt x="21370" y="17383"/>
                      <a:pt x="21556" y="14297"/>
                      <a:pt x="21600" y="12960"/>
                    </a:cubicBezTo>
                    <a:cubicBezTo>
                      <a:pt x="21600" y="10903"/>
                      <a:pt x="21600" y="7097"/>
                      <a:pt x="21534" y="4937"/>
                    </a:cubicBezTo>
                    <a:lnTo>
                      <a:pt x="21206" y="0"/>
                    </a:lnTo>
                    <a:lnTo>
                      <a:pt x="0" y="411"/>
                    </a:lnTo>
                    <a:close/>
                    <a:moveTo>
                      <a:pt x="0" y="411"/>
                    </a:moveTo>
                  </a:path>
                </a:pathLst>
              </a:custGeom>
              <a:solidFill>
                <a:srgbClr val="FA3943"/>
              </a:solidFill>
              <a:ln w="38100">
                <a:noFill/>
                <a:miter lim="800000"/>
                <a:headEnd/>
                <a:tailEnd/>
              </a:ln>
            </p:spPr>
            <p:txBody>
              <a:bodyPr>
                <a:prstTxWarp prst="textNoShape">
                  <a:avLst/>
                </a:prstTxWarp>
              </a:bodyPr>
              <a:lstStyle/>
              <a:p>
                <a:endParaRPr lang="en-US"/>
              </a:p>
            </p:txBody>
          </p:sp>
          <p:sp>
            <p:nvSpPr>
              <p:cNvPr id="72745" name="Oval 175"/>
              <p:cNvSpPr>
                <a:spLocks noChangeArrowheads="1"/>
              </p:cNvSpPr>
              <p:nvPr/>
            </p:nvSpPr>
            <p:spPr bwMode="auto">
              <a:xfrm>
                <a:off x="118" y="1782"/>
                <a:ext cx="60" cy="65"/>
              </a:xfrm>
              <a:prstGeom prst="ellipse">
                <a:avLst/>
              </a:prstGeom>
              <a:solidFill>
                <a:schemeClr val="bg2"/>
              </a:solidFill>
              <a:ln w="38100">
                <a:solidFill>
                  <a:schemeClr val="bg2"/>
                </a:solidFill>
                <a:round/>
                <a:headEnd/>
                <a:tailEnd/>
              </a:ln>
            </p:spPr>
            <p:txBody>
              <a:bodyPr>
                <a:prstTxWarp prst="textNoShape">
                  <a:avLst/>
                </a:prstTxWarp>
              </a:bodyPr>
              <a:lstStyle/>
              <a:p>
                <a:endParaRPr lang="en-US"/>
              </a:p>
            </p:txBody>
          </p:sp>
          <p:sp>
            <p:nvSpPr>
              <p:cNvPr id="72746" name="Oval 176"/>
              <p:cNvSpPr>
                <a:spLocks noChangeArrowheads="1"/>
              </p:cNvSpPr>
              <p:nvPr/>
            </p:nvSpPr>
            <p:spPr bwMode="auto">
              <a:xfrm>
                <a:off x="1208" y="1786"/>
                <a:ext cx="49" cy="57"/>
              </a:xfrm>
              <a:prstGeom prst="ellipse">
                <a:avLst/>
              </a:prstGeom>
              <a:solidFill>
                <a:srgbClr val="FF0000"/>
              </a:solidFill>
              <a:ln w="38100">
                <a:solidFill>
                  <a:srgbClr val="FC0128"/>
                </a:solidFill>
                <a:round/>
                <a:headEnd/>
                <a:tailEnd/>
              </a:ln>
            </p:spPr>
            <p:txBody>
              <a:bodyPr>
                <a:prstTxWarp prst="textNoShape">
                  <a:avLst/>
                </a:prstTxWarp>
              </a:bodyPr>
              <a:lstStyle/>
              <a:p>
                <a:endParaRPr lang="en-US">
                  <a:solidFill>
                    <a:srgbClr val="E6E6E6"/>
                  </a:solidFill>
                </a:endParaRPr>
              </a:p>
            </p:txBody>
          </p:sp>
        </p:grpSp>
        <p:grpSp>
          <p:nvGrpSpPr>
            <p:cNvPr id="72716" name="Group 177"/>
            <p:cNvGrpSpPr>
              <a:grpSpLocks/>
            </p:cNvGrpSpPr>
            <p:nvPr/>
          </p:nvGrpSpPr>
          <p:grpSpPr bwMode="auto">
            <a:xfrm rot="17746041">
              <a:off x="3798888" y="4979988"/>
              <a:ext cx="1814513" cy="112713"/>
              <a:chOff x="118" y="1777"/>
              <a:chExt cx="1143" cy="71"/>
            </a:xfrm>
          </p:grpSpPr>
          <p:sp>
            <p:nvSpPr>
              <p:cNvPr id="72733" name="Oval 178"/>
              <p:cNvSpPr>
                <a:spLocks noChangeArrowheads="1"/>
              </p:cNvSpPr>
              <p:nvPr/>
            </p:nvSpPr>
            <p:spPr bwMode="auto">
              <a:xfrm>
                <a:off x="1195" y="1783"/>
                <a:ext cx="60" cy="65"/>
              </a:xfrm>
              <a:prstGeom prst="ellipse">
                <a:avLst/>
              </a:prstGeom>
              <a:solidFill>
                <a:srgbClr val="E6E6E6"/>
              </a:solidFill>
              <a:ln w="38100">
                <a:solidFill>
                  <a:srgbClr val="FC0128"/>
                </a:solidFill>
                <a:round/>
                <a:headEnd/>
                <a:tailEnd/>
              </a:ln>
            </p:spPr>
            <p:txBody>
              <a:bodyPr vert="eaVert">
                <a:prstTxWarp prst="textNoShape">
                  <a:avLst/>
                </a:prstTxWarp>
              </a:bodyPr>
              <a:lstStyle/>
              <a:p>
                <a:endParaRPr lang="en-US">
                  <a:solidFill>
                    <a:srgbClr val="E6E6E6"/>
                  </a:solidFill>
                </a:endParaRPr>
              </a:p>
            </p:txBody>
          </p:sp>
          <p:sp>
            <p:nvSpPr>
              <p:cNvPr id="72734" name="Line 179"/>
              <p:cNvSpPr>
                <a:spLocks noChangeShapeType="1"/>
              </p:cNvSpPr>
              <p:nvPr/>
            </p:nvSpPr>
            <p:spPr bwMode="auto">
              <a:xfrm>
                <a:off x="136" y="1782"/>
                <a:ext cx="1096"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72735" name="Line 180"/>
              <p:cNvSpPr>
                <a:spLocks noChangeShapeType="1"/>
              </p:cNvSpPr>
              <p:nvPr/>
            </p:nvSpPr>
            <p:spPr bwMode="auto">
              <a:xfrm rot="10800000" flipH="1">
                <a:off x="149" y="1846"/>
                <a:ext cx="1083"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72736" name="Rectangle 181"/>
              <p:cNvSpPr>
                <a:spLocks noChangeArrowheads="1"/>
              </p:cNvSpPr>
              <p:nvPr/>
            </p:nvSpPr>
            <p:spPr bwMode="auto">
              <a:xfrm>
                <a:off x="1232" y="1789"/>
                <a:ext cx="29" cy="50"/>
              </a:xfrm>
              <a:prstGeom prst="rect">
                <a:avLst/>
              </a:prstGeom>
              <a:solidFill>
                <a:schemeClr val="accent1"/>
              </a:solidFill>
              <a:ln w="38100">
                <a:solidFill>
                  <a:srgbClr val="FFFFFF"/>
                </a:solidFill>
                <a:miter lim="800000"/>
                <a:headEnd/>
                <a:tailEnd/>
              </a:ln>
            </p:spPr>
            <p:txBody>
              <a:bodyPr>
                <a:prstTxWarp prst="textNoShape">
                  <a:avLst/>
                </a:prstTxWarp>
              </a:bodyPr>
              <a:lstStyle/>
              <a:p>
                <a:endParaRPr lang="en-US"/>
              </a:p>
            </p:txBody>
          </p:sp>
          <p:sp>
            <p:nvSpPr>
              <p:cNvPr id="72737" name="AutoShape 182"/>
              <p:cNvSpPr>
                <a:spLocks noChangeArrowheads="1"/>
              </p:cNvSpPr>
              <p:nvPr/>
            </p:nvSpPr>
            <p:spPr bwMode="auto">
              <a:xfrm>
                <a:off x="128" y="1777"/>
                <a:ext cx="1127" cy="64"/>
              </a:xfrm>
              <a:custGeom>
                <a:avLst/>
                <a:gdLst>
                  <a:gd name="T0" fmla="*/ 0 w 21600"/>
                  <a:gd name="T1" fmla="*/ 0 h 21600"/>
                  <a:gd name="T2" fmla="*/ 21600 w 21600"/>
                  <a:gd name="T3" fmla="*/ 21600 h 21600"/>
                </a:gdLst>
                <a:ahLst/>
                <a:cxnLst/>
                <a:rect l="T0" t="T1" r="T2" b="T3"/>
                <a:pathLst>
                  <a:path w="21600" h="21600">
                    <a:moveTo>
                      <a:pt x="0" y="411"/>
                    </a:moveTo>
                    <a:lnTo>
                      <a:pt x="153" y="5451"/>
                    </a:lnTo>
                    <a:lnTo>
                      <a:pt x="328" y="10697"/>
                    </a:lnTo>
                    <a:lnTo>
                      <a:pt x="153" y="16149"/>
                    </a:lnTo>
                    <a:lnTo>
                      <a:pt x="0" y="21600"/>
                    </a:lnTo>
                    <a:lnTo>
                      <a:pt x="20726" y="21189"/>
                    </a:lnTo>
                    <a:lnTo>
                      <a:pt x="21032" y="20983"/>
                    </a:lnTo>
                    <a:cubicBezTo>
                      <a:pt x="21141" y="20571"/>
                      <a:pt x="21261" y="20263"/>
                      <a:pt x="21360" y="18926"/>
                    </a:cubicBezTo>
                    <a:cubicBezTo>
                      <a:pt x="21370" y="17383"/>
                      <a:pt x="21556" y="14297"/>
                      <a:pt x="21600" y="12960"/>
                    </a:cubicBezTo>
                    <a:cubicBezTo>
                      <a:pt x="21600" y="10903"/>
                      <a:pt x="21600" y="7097"/>
                      <a:pt x="21534" y="4937"/>
                    </a:cubicBezTo>
                    <a:lnTo>
                      <a:pt x="21206" y="0"/>
                    </a:lnTo>
                    <a:lnTo>
                      <a:pt x="0" y="411"/>
                    </a:lnTo>
                    <a:close/>
                    <a:moveTo>
                      <a:pt x="0" y="411"/>
                    </a:moveTo>
                  </a:path>
                </a:pathLst>
              </a:custGeom>
              <a:solidFill>
                <a:srgbClr val="FA3943"/>
              </a:solidFill>
              <a:ln w="38100">
                <a:noFill/>
                <a:miter lim="800000"/>
                <a:headEnd/>
                <a:tailEnd/>
              </a:ln>
            </p:spPr>
            <p:txBody>
              <a:bodyPr>
                <a:prstTxWarp prst="textNoShape">
                  <a:avLst/>
                </a:prstTxWarp>
              </a:bodyPr>
              <a:lstStyle/>
              <a:p>
                <a:endParaRPr lang="en-US"/>
              </a:p>
            </p:txBody>
          </p:sp>
          <p:sp>
            <p:nvSpPr>
              <p:cNvPr id="72738" name="Oval 183"/>
              <p:cNvSpPr>
                <a:spLocks noChangeArrowheads="1"/>
              </p:cNvSpPr>
              <p:nvPr/>
            </p:nvSpPr>
            <p:spPr bwMode="auto">
              <a:xfrm>
                <a:off x="118" y="1782"/>
                <a:ext cx="60" cy="65"/>
              </a:xfrm>
              <a:prstGeom prst="ellipse">
                <a:avLst/>
              </a:prstGeom>
              <a:solidFill>
                <a:schemeClr val="bg2"/>
              </a:solidFill>
              <a:ln w="38100">
                <a:solidFill>
                  <a:schemeClr val="bg2"/>
                </a:solidFill>
                <a:round/>
                <a:headEnd/>
                <a:tailEnd/>
              </a:ln>
            </p:spPr>
            <p:txBody>
              <a:bodyPr>
                <a:prstTxWarp prst="textNoShape">
                  <a:avLst/>
                </a:prstTxWarp>
              </a:bodyPr>
              <a:lstStyle/>
              <a:p>
                <a:endParaRPr lang="en-US"/>
              </a:p>
            </p:txBody>
          </p:sp>
          <p:sp>
            <p:nvSpPr>
              <p:cNvPr id="72739" name="Oval 184"/>
              <p:cNvSpPr>
                <a:spLocks noChangeArrowheads="1"/>
              </p:cNvSpPr>
              <p:nvPr/>
            </p:nvSpPr>
            <p:spPr bwMode="auto">
              <a:xfrm>
                <a:off x="1208" y="1786"/>
                <a:ext cx="49" cy="57"/>
              </a:xfrm>
              <a:prstGeom prst="ellipse">
                <a:avLst/>
              </a:prstGeom>
              <a:solidFill>
                <a:srgbClr val="FF0000"/>
              </a:solidFill>
              <a:ln w="38100">
                <a:solidFill>
                  <a:srgbClr val="FC0128"/>
                </a:solidFill>
                <a:round/>
                <a:headEnd/>
                <a:tailEnd/>
              </a:ln>
            </p:spPr>
            <p:txBody>
              <a:bodyPr vert="eaVert">
                <a:prstTxWarp prst="textNoShape">
                  <a:avLst/>
                </a:prstTxWarp>
              </a:bodyPr>
              <a:lstStyle/>
              <a:p>
                <a:endParaRPr lang="en-US">
                  <a:solidFill>
                    <a:srgbClr val="E6E6E6"/>
                  </a:solidFill>
                </a:endParaRPr>
              </a:p>
            </p:txBody>
          </p:sp>
        </p:grpSp>
        <p:grpSp>
          <p:nvGrpSpPr>
            <p:cNvPr id="72717" name="Group 185"/>
            <p:cNvGrpSpPr>
              <a:grpSpLocks/>
            </p:cNvGrpSpPr>
            <p:nvPr/>
          </p:nvGrpSpPr>
          <p:grpSpPr bwMode="auto">
            <a:xfrm>
              <a:off x="5991226" y="4759325"/>
              <a:ext cx="1814513" cy="112713"/>
              <a:chOff x="118" y="1777"/>
              <a:chExt cx="1143" cy="71"/>
            </a:xfrm>
          </p:grpSpPr>
          <p:sp>
            <p:nvSpPr>
              <p:cNvPr id="72726" name="Oval 186"/>
              <p:cNvSpPr>
                <a:spLocks noChangeArrowheads="1"/>
              </p:cNvSpPr>
              <p:nvPr/>
            </p:nvSpPr>
            <p:spPr bwMode="auto">
              <a:xfrm>
                <a:off x="1195" y="1783"/>
                <a:ext cx="60" cy="65"/>
              </a:xfrm>
              <a:prstGeom prst="ellipse">
                <a:avLst/>
              </a:prstGeom>
              <a:solidFill>
                <a:srgbClr val="E6E6E6"/>
              </a:solidFill>
              <a:ln w="38100">
                <a:solidFill>
                  <a:srgbClr val="FC0128"/>
                </a:solidFill>
                <a:round/>
                <a:headEnd/>
                <a:tailEnd/>
              </a:ln>
            </p:spPr>
            <p:txBody>
              <a:bodyPr>
                <a:prstTxWarp prst="textNoShape">
                  <a:avLst/>
                </a:prstTxWarp>
              </a:bodyPr>
              <a:lstStyle/>
              <a:p>
                <a:endParaRPr lang="en-US">
                  <a:solidFill>
                    <a:srgbClr val="E6E6E6"/>
                  </a:solidFill>
                </a:endParaRPr>
              </a:p>
            </p:txBody>
          </p:sp>
          <p:sp>
            <p:nvSpPr>
              <p:cNvPr id="72727" name="Line 187"/>
              <p:cNvSpPr>
                <a:spLocks noChangeShapeType="1"/>
              </p:cNvSpPr>
              <p:nvPr/>
            </p:nvSpPr>
            <p:spPr bwMode="auto">
              <a:xfrm>
                <a:off x="136" y="1782"/>
                <a:ext cx="1096"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72728" name="Line 188"/>
              <p:cNvSpPr>
                <a:spLocks noChangeShapeType="1"/>
              </p:cNvSpPr>
              <p:nvPr/>
            </p:nvSpPr>
            <p:spPr bwMode="auto">
              <a:xfrm rot="10800000" flipH="1">
                <a:off x="149" y="1846"/>
                <a:ext cx="1083"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72729" name="Rectangle 189"/>
              <p:cNvSpPr>
                <a:spLocks noChangeArrowheads="1"/>
              </p:cNvSpPr>
              <p:nvPr/>
            </p:nvSpPr>
            <p:spPr bwMode="auto">
              <a:xfrm>
                <a:off x="1232" y="1789"/>
                <a:ext cx="29" cy="50"/>
              </a:xfrm>
              <a:prstGeom prst="rect">
                <a:avLst/>
              </a:prstGeom>
              <a:solidFill>
                <a:schemeClr val="accent1"/>
              </a:solidFill>
              <a:ln w="38100">
                <a:solidFill>
                  <a:srgbClr val="FFFFFF"/>
                </a:solidFill>
                <a:miter lim="800000"/>
                <a:headEnd/>
                <a:tailEnd/>
              </a:ln>
            </p:spPr>
            <p:txBody>
              <a:bodyPr>
                <a:prstTxWarp prst="textNoShape">
                  <a:avLst/>
                </a:prstTxWarp>
              </a:bodyPr>
              <a:lstStyle/>
              <a:p>
                <a:endParaRPr lang="en-US"/>
              </a:p>
            </p:txBody>
          </p:sp>
          <p:sp>
            <p:nvSpPr>
              <p:cNvPr id="72730" name="AutoShape 190"/>
              <p:cNvSpPr>
                <a:spLocks noChangeArrowheads="1"/>
              </p:cNvSpPr>
              <p:nvPr/>
            </p:nvSpPr>
            <p:spPr bwMode="auto">
              <a:xfrm>
                <a:off x="128" y="1777"/>
                <a:ext cx="1127" cy="64"/>
              </a:xfrm>
              <a:custGeom>
                <a:avLst/>
                <a:gdLst>
                  <a:gd name="T0" fmla="*/ 0 w 21600"/>
                  <a:gd name="T1" fmla="*/ 0 h 21600"/>
                  <a:gd name="T2" fmla="*/ 21600 w 21600"/>
                  <a:gd name="T3" fmla="*/ 21600 h 21600"/>
                </a:gdLst>
                <a:ahLst/>
                <a:cxnLst/>
                <a:rect l="T0" t="T1" r="T2" b="T3"/>
                <a:pathLst>
                  <a:path w="21600" h="21600">
                    <a:moveTo>
                      <a:pt x="0" y="411"/>
                    </a:moveTo>
                    <a:lnTo>
                      <a:pt x="153" y="5451"/>
                    </a:lnTo>
                    <a:lnTo>
                      <a:pt x="328" y="10697"/>
                    </a:lnTo>
                    <a:lnTo>
                      <a:pt x="153" y="16149"/>
                    </a:lnTo>
                    <a:lnTo>
                      <a:pt x="0" y="21600"/>
                    </a:lnTo>
                    <a:lnTo>
                      <a:pt x="20726" y="21189"/>
                    </a:lnTo>
                    <a:lnTo>
                      <a:pt x="21032" y="20983"/>
                    </a:lnTo>
                    <a:cubicBezTo>
                      <a:pt x="21141" y="20571"/>
                      <a:pt x="21261" y="20263"/>
                      <a:pt x="21360" y="18926"/>
                    </a:cubicBezTo>
                    <a:cubicBezTo>
                      <a:pt x="21370" y="17383"/>
                      <a:pt x="21556" y="14297"/>
                      <a:pt x="21600" y="12960"/>
                    </a:cubicBezTo>
                    <a:cubicBezTo>
                      <a:pt x="21600" y="10903"/>
                      <a:pt x="21600" y="7097"/>
                      <a:pt x="21534" y="4937"/>
                    </a:cubicBezTo>
                    <a:lnTo>
                      <a:pt x="21206" y="0"/>
                    </a:lnTo>
                    <a:lnTo>
                      <a:pt x="0" y="411"/>
                    </a:lnTo>
                    <a:close/>
                    <a:moveTo>
                      <a:pt x="0" y="411"/>
                    </a:moveTo>
                  </a:path>
                </a:pathLst>
              </a:custGeom>
              <a:solidFill>
                <a:srgbClr val="FA3943"/>
              </a:solidFill>
              <a:ln w="38100">
                <a:noFill/>
                <a:miter lim="800000"/>
                <a:headEnd/>
                <a:tailEnd/>
              </a:ln>
            </p:spPr>
            <p:txBody>
              <a:bodyPr>
                <a:prstTxWarp prst="textNoShape">
                  <a:avLst/>
                </a:prstTxWarp>
              </a:bodyPr>
              <a:lstStyle/>
              <a:p>
                <a:endParaRPr lang="en-US"/>
              </a:p>
            </p:txBody>
          </p:sp>
          <p:sp>
            <p:nvSpPr>
              <p:cNvPr id="72731" name="Oval 191"/>
              <p:cNvSpPr>
                <a:spLocks noChangeArrowheads="1"/>
              </p:cNvSpPr>
              <p:nvPr/>
            </p:nvSpPr>
            <p:spPr bwMode="auto">
              <a:xfrm>
                <a:off x="118" y="1782"/>
                <a:ext cx="60" cy="65"/>
              </a:xfrm>
              <a:prstGeom prst="ellipse">
                <a:avLst/>
              </a:prstGeom>
              <a:solidFill>
                <a:schemeClr val="bg2"/>
              </a:solidFill>
              <a:ln w="38100">
                <a:solidFill>
                  <a:schemeClr val="bg2"/>
                </a:solidFill>
                <a:round/>
                <a:headEnd/>
                <a:tailEnd/>
              </a:ln>
            </p:spPr>
            <p:txBody>
              <a:bodyPr>
                <a:prstTxWarp prst="textNoShape">
                  <a:avLst/>
                </a:prstTxWarp>
              </a:bodyPr>
              <a:lstStyle/>
              <a:p>
                <a:endParaRPr lang="en-US"/>
              </a:p>
            </p:txBody>
          </p:sp>
          <p:sp>
            <p:nvSpPr>
              <p:cNvPr id="72732" name="Oval 192"/>
              <p:cNvSpPr>
                <a:spLocks noChangeArrowheads="1"/>
              </p:cNvSpPr>
              <p:nvPr/>
            </p:nvSpPr>
            <p:spPr bwMode="auto">
              <a:xfrm>
                <a:off x="1208" y="1786"/>
                <a:ext cx="49" cy="57"/>
              </a:xfrm>
              <a:prstGeom prst="ellipse">
                <a:avLst/>
              </a:prstGeom>
              <a:solidFill>
                <a:srgbClr val="FF0000"/>
              </a:solidFill>
              <a:ln w="38100">
                <a:solidFill>
                  <a:srgbClr val="FC0128"/>
                </a:solidFill>
                <a:round/>
                <a:headEnd/>
                <a:tailEnd/>
              </a:ln>
            </p:spPr>
            <p:txBody>
              <a:bodyPr>
                <a:prstTxWarp prst="textNoShape">
                  <a:avLst/>
                </a:prstTxWarp>
              </a:bodyPr>
              <a:lstStyle/>
              <a:p>
                <a:endParaRPr lang="en-US">
                  <a:solidFill>
                    <a:srgbClr val="E6E6E6"/>
                  </a:solidFill>
                </a:endParaRPr>
              </a:p>
            </p:txBody>
          </p:sp>
        </p:grpSp>
        <p:grpSp>
          <p:nvGrpSpPr>
            <p:cNvPr id="72718" name="Group 193"/>
            <p:cNvGrpSpPr>
              <a:grpSpLocks/>
            </p:cNvGrpSpPr>
            <p:nvPr/>
          </p:nvGrpSpPr>
          <p:grpSpPr bwMode="auto">
            <a:xfrm rot="777669">
              <a:off x="6045201" y="5557838"/>
              <a:ext cx="1814513" cy="112713"/>
              <a:chOff x="118" y="1777"/>
              <a:chExt cx="1143" cy="71"/>
            </a:xfrm>
          </p:grpSpPr>
          <p:sp>
            <p:nvSpPr>
              <p:cNvPr id="72719" name="Oval 194"/>
              <p:cNvSpPr>
                <a:spLocks noChangeArrowheads="1"/>
              </p:cNvSpPr>
              <p:nvPr/>
            </p:nvSpPr>
            <p:spPr bwMode="auto">
              <a:xfrm>
                <a:off x="1195" y="1783"/>
                <a:ext cx="60" cy="65"/>
              </a:xfrm>
              <a:prstGeom prst="ellipse">
                <a:avLst/>
              </a:prstGeom>
              <a:solidFill>
                <a:srgbClr val="E6E6E6"/>
              </a:solidFill>
              <a:ln w="38100">
                <a:solidFill>
                  <a:srgbClr val="FC0128"/>
                </a:solidFill>
                <a:round/>
                <a:headEnd/>
                <a:tailEnd/>
              </a:ln>
            </p:spPr>
            <p:txBody>
              <a:bodyPr>
                <a:prstTxWarp prst="textNoShape">
                  <a:avLst/>
                </a:prstTxWarp>
              </a:bodyPr>
              <a:lstStyle/>
              <a:p>
                <a:endParaRPr lang="en-US">
                  <a:solidFill>
                    <a:srgbClr val="E6E6E6"/>
                  </a:solidFill>
                </a:endParaRPr>
              </a:p>
            </p:txBody>
          </p:sp>
          <p:sp>
            <p:nvSpPr>
              <p:cNvPr id="72720" name="Line 195"/>
              <p:cNvSpPr>
                <a:spLocks noChangeShapeType="1"/>
              </p:cNvSpPr>
              <p:nvPr/>
            </p:nvSpPr>
            <p:spPr bwMode="auto">
              <a:xfrm>
                <a:off x="136" y="1782"/>
                <a:ext cx="1096"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72721" name="Line 196"/>
              <p:cNvSpPr>
                <a:spLocks noChangeShapeType="1"/>
              </p:cNvSpPr>
              <p:nvPr/>
            </p:nvSpPr>
            <p:spPr bwMode="auto">
              <a:xfrm rot="10800000" flipH="1">
                <a:off x="149" y="1846"/>
                <a:ext cx="1083"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72722" name="Rectangle 197"/>
              <p:cNvSpPr>
                <a:spLocks noChangeArrowheads="1"/>
              </p:cNvSpPr>
              <p:nvPr/>
            </p:nvSpPr>
            <p:spPr bwMode="auto">
              <a:xfrm>
                <a:off x="1232" y="1789"/>
                <a:ext cx="29" cy="50"/>
              </a:xfrm>
              <a:prstGeom prst="rect">
                <a:avLst/>
              </a:prstGeom>
              <a:solidFill>
                <a:schemeClr val="accent1"/>
              </a:solidFill>
              <a:ln w="38100">
                <a:solidFill>
                  <a:srgbClr val="FFFFFF"/>
                </a:solidFill>
                <a:miter lim="800000"/>
                <a:headEnd/>
                <a:tailEnd/>
              </a:ln>
            </p:spPr>
            <p:txBody>
              <a:bodyPr>
                <a:prstTxWarp prst="textNoShape">
                  <a:avLst/>
                </a:prstTxWarp>
              </a:bodyPr>
              <a:lstStyle/>
              <a:p>
                <a:endParaRPr lang="en-US"/>
              </a:p>
            </p:txBody>
          </p:sp>
          <p:sp>
            <p:nvSpPr>
              <p:cNvPr id="72723" name="AutoShape 198"/>
              <p:cNvSpPr>
                <a:spLocks noChangeArrowheads="1"/>
              </p:cNvSpPr>
              <p:nvPr/>
            </p:nvSpPr>
            <p:spPr bwMode="auto">
              <a:xfrm>
                <a:off x="128" y="1777"/>
                <a:ext cx="1127" cy="64"/>
              </a:xfrm>
              <a:custGeom>
                <a:avLst/>
                <a:gdLst>
                  <a:gd name="T0" fmla="*/ 0 w 21600"/>
                  <a:gd name="T1" fmla="*/ 0 h 21600"/>
                  <a:gd name="T2" fmla="*/ 21600 w 21600"/>
                  <a:gd name="T3" fmla="*/ 21600 h 21600"/>
                </a:gdLst>
                <a:ahLst/>
                <a:cxnLst/>
                <a:rect l="T0" t="T1" r="T2" b="T3"/>
                <a:pathLst>
                  <a:path w="21600" h="21600">
                    <a:moveTo>
                      <a:pt x="0" y="411"/>
                    </a:moveTo>
                    <a:lnTo>
                      <a:pt x="153" y="5451"/>
                    </a:lnTo>
                    <a:lnTo>
                      <a:pt x="328" y="10697"/>
                    </a:lnTo>
                    <a:lnTo>
                      <a:pt x="153" y="16149"/>
                    </a:lnTo>
                    <a:lnTo>
                      <a:pt x="0" y="21600"/>
                    </a:lnTo>
                    <a:lnTo>
                      <a:pt x="20726" y="21189"/>
                    </a:lnTo>
                    <a:lnTo>
                      <a:pt x="21032" y="20983"/>
                    </a:lnTo>
                    <a:cubicBezTo>
                      <a:pt x="21141" y="20571"/>
                      <a:pt x="21261" y="20263"/>
                      <a:pt x="21360" y="18926"/>
                    </a:cubicBezTo>
                    <a:cubicBezTo>
                      <a:pt x="21370" y="17383"/>
                      <a:pt x="21556" y="14297"/>
                      <a:pt x="21600" y="12960"/>
                    </a:cubicBezTo>
                    <a:cubicBezTo>
                      <a:pt x="21600" y="10903"/>
                      <a:pt x="21600" y="7097"/>
                      <a:pt x="21534" y="4937"/>
                    </a:cubicBezTo>
                    <a:lnTo>
                      <a:pt x="21206" y="0"/>
                    </a:lnTo>
                    <a:lnTo>
                      <a:pt x="0" y="411"/>
                    </a:lnTo>
                    <a:close/>
                    <a:moveTo>
                      <a:pt x="0" y="411"/>
                    </a:moveTo>
                  </a:path>
                </a:pathLst>
              </a:custGeom>
              <a:solidFill>
                <a:srgbClr val="FA3943"/>
              </a:solidFill>
              <a:ln w="38100">
                <a:noFill/>
                <a:miter lim="800000"/>
                <a:headEnd/>
                <a:tailEnd/>
              </a:ln>
            </p:spPr>
            <p:txBody>
              <a:bodyPr>
                <a:prstTxWarp prst="textNoShape">
                  <a:avLst/>
                </a:prstTxWarp>
              </a:bodyPr>
              <a:lstStyle/>
              <a:p>
                <a:endParaRPr lang="en-US"/>
              </a:p>
            </p:txBody>
          </p:sp>
          <p:sp>
            <p:nvSpPr>
              <p:cNvPr id="72724" name="Oval 199"/>
              <p:cNvSpPr>
                <a:spLocks noChangeArrowheads="1"/>
              </p:cNvSpPr>
              <p:nvPr/>
            </p:nvSpPr>
            <p:spPr bwMode="auto">
              <a:xfrm>
                <a:off x="118" y="1782"/>
                <a:ext cx="60" cy="65"/>
              </a:xfrm>
              <a:prstGeom prst="ellipse">
                <a:avLst/>
              </a:prstGeom>
              <a:solidFill>
                <a:schemeClr val="bg2"/>
              </a:solidFill>
              <a:ln w="38100">
                <a:solidFill>
                  <a:schemeClr val="bg2"/>
                </a:solidFill>
                <a:round/>
                <a:headEnd/>
                <a:tailEnd/>
              </a:ln>
            </p:spPr>
            <p:txBody>
              <a:bodyPr>
                <a:prstTxWarp prst="textNoShape">
                  <a:avLst/>
                </a:prstTxWarp>
              </a:bodyPr>
              <a:lstStyle/>
              <a:p>
                <a:endParaRPr lang="en-US"/>
              </a:p>
            </p:txBody>
          </p:sp>
          <p:sp>
            <p:nvSpPr>
              <p:cNvPr id="72725" name="Oval 200"/>
              <p:cNvSpPr>
                <a:spLocks noChangeArrowheads="1"/>
              </p:cNvSpPr>
              <p:nvPr/>
            </p:nvSpPr>
            <p:spPr bwMode="auto">
              <a:xfrm>
                <a:off x="1208" y="1786"/>
                <a:ext cx="49" cy="57"/>
              </a:xfrm>
              <a:prstGeom prst="ellipse">
                <a:avLst/>
              </a:prstGeom>
              <a:solidFill>
                <a:srgbClr val="FF0000"/>
              </a:solidFill>
              <a:ln w="38100">
                <a:solidFill>
                  <a:srgbClr val="FC0128"/>
                </a:solidFill>
                <a:round/>
                <a:headEnd/>
                <a:tailEnd/>
              </a:ln>
            </p:spPr>
            <p:txBody>
              <a:bodyPr>
                <a:prstTxWarp prst="textNoShape">
                  <a:avLst/>
                </a:prstTxWarp>
              </a:bodyPr>
              <a:lstStyle/>
              <a:p>
                <a:endParaRPr lang="en-US">
                  <a:solidFill>
                    <a:srgbClr val="E6E6E6"/>
                  </a:solidFill>
                </a:endParaRPr>
              </a:p>
            </p:txBody>
          </p:sp>
        </p:grpSp>
      </p:grpSp>
      <p:grpSp>
        <p:nvGrpSpPr>
          <p:cNvPr id="191" name="Group 190"/>
          <p:cNvGrpSpPr/>
          <p:nvPr/>
        </p:nvGrpSpPr>
        <p:grpSpPr>
          <a:xfrm>
            <a:off x="4495800" y="1033462"/>
            <a:ext cx="4292600" cy="2868613"/>
            <a:chOff x="4522787" y="1408112"/>
            <a:chExt cx="4292600" cy="2868613"/>
          </a:xfrm>
        </p:grpSpPr>
        <p:sp>
          <p:nvSpPr>
            <p:cNvPr id="192" name="Line 15"/>
            <p:cNvSpPr>
              <a:spLocks noChangeShapeType="1"/>
            </p:cNvSpPr>
            <p:nvPr/>
          </p:nvSpPr>
          <p:spPr bwMode="auto">
            <a:xfrm>
              <a:off x="6996113" y="2787650"/>
              <a:ext cx="1385887" cy="0"/>
            </a:xfrm>
            <a:prstGeom prst="line">
              <a:avLst/>
            </a:prstGeom>
            <a:noFill/>
            <a:ln w="57150">
              <a:solidFill>
                <a:schemeClr val="bg1"/>
              </a:solidFill>
              <a:round/>
              <a:headEnd/>
              <a:tailEnd/>
            </a:ln>
          </p:spPr>
          <p:txBody>
            <a:bodyPr wrap="none" anchor="ctr">
              <a:prstTxWarp prst="textNoShape">
                <a:avLst/>
              </a:prstTxWarp>
            </a:bodyPr>
            <a:lstStyle/>
            <a:p>
              <a:endParaRPr lang="en-US"/>
            </a:p>
          </p:txBody>
        </p:sp>
        <p:sp>
          <p:nvSpPr>
            <p:cNvPr id="193" name="Text Box 16"/>
            <p:cNvSpPr txBox="1">
              <a:spLocks/>
            </p:cNvSpPr>
            <p:nvPr/>
          </p:nvSpPr>
          <p:spPr bwMode="auto">
            <a:xfrm>
              <a:off x="7135813" y="2249488"/>
              <a:ext cx="1065212" cy="417512"/>
            </a:xfrm>
            <a:prstGeom prst="rect">
              <a:avLst/>
            </a:prstGeom>
            <a:noFill/>
            <a:ln w="38100">
              <a:noFill/>
              <a:miter lim="800000"/>
              <a:headEnd/>
              <a:tailEnd/>
            </a:ln>
          </p:spPr>
          <p:txBody>
            <a:bodyPr wrap="none" lIns="82058" tIns="41029" rIns="82058" bIns="41029">
              <a:prstTxWarp prst="textNoShape">
                <a:avLst/>
              </a:prstTxWarp>
              <a:spAutoFit/>
            </a:bodyPr>
            <a:lstStyle/>
            <a:p>
              <a:pPr defTabSz="820738" eaLnBrk="1" hangingPunct="1"/>
              <a:r>
                <a:rPr lang="en-US" sz="2200">
                  <a:solidFill>
                    <a:schemeClr val="bg1"/>
                  </a:solidFill>
                  <a:latin typeface="Times New Roman" charset="0"/>
                  <a:ea typeface="Times" charset="0"/>
                  <a:cs typeface="Times" charset="0"/>
                </a:rPr>
                <a:t>5000</a:t>
              </a:r>
              <a:r>
                <a:rPr lang="en-US" sz="2200">
                  <a:solidFill>
                    <a:srgbClr val="FF0606"/>
                  </a:solidFill>
                  <a:latin typeface="Times New Roman" charset="0"/>
                  <a:ea typeface="Times" charset="0"/>
                  <a:cs typeface="Times" charset="0"/>
                </a:rPr>
                <a:t> </a:t>
              </a:r>
              <a:r>
                <a:rPr lang="en-US" sz="2200">
                  <a:solidFill>
                    <a:schemeClr val="bg1"/>
                  </a:solidFill>
                  <a:latin typeface="Times New Roman" charset="0"/>
                  <a:ea typeface="Times" charset="0"/>
                  <a:cs typeface="Times" charset="0"/>
                </a:rPr>
                <a:t>Å</a:t>
              </a:r>
              <a:endParaRPr lang="en-US" sz="2200">
                <a:solidFill>
                  <a:srgbClr val="FF0606"/>
                </a:solidFill>
                <a:latin typeface="Times New Roman" charset="0"/>
                <a:ea typeface="Times" charset="0"/>
                <a:cs typeface="Times" charset="0"/>
              </a:endParaRPr>
            </a:p>
          </p:txBody>
        </p:sp>
        <p:sp>
          <p:nvSpPr>
            <p:cNvPr id="194" name="Rectangle 10"/>
            <p:cNvSpPr>
              <a:spLocks noChangeArrowheads="1"/>
            </p:cNvSpPr>
            <p:nvPr/>
          </p:nvSpPr>
          <p:spPr bwMode="auto">
            <a:xfrm>
              <a:off x="6465887" y="3962400"/>
              <a:ext cx="473075" cy="314325"/>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600" b="1" dirty="0" err="1">
                  <a:latin typeface="Helvetica" charset="0"/>
                  <a:ea typeface="Helvetica" charset="0"/>
                  <a:cs typeface="Helvetica" charset="0"/>
                  <a:sym typeface="Helvetica" charset="0"/>
                </a:rPr>
                <a:t>q(</a:t>
              </a:r>
              <a:r>
                <a:rPr lang="en-US" sz="1300" b="1" dirty="0" err="1">
                  <a:latin typeface="Helvetica" charset="0"/>
                  <a:ea typeface="Helvetica" charset="0"/>
                  <a:cs typeface="Helvetica" charset="0"/>
                  <a:sym typeface="Helvetica" charset="0"/>
                </a:rPr>
                <a:t>Å</a:t>
              </a:r>
              <a:endParaRPr lang="en-US" sz="1600" b="1" dirty="0">
                <a:latin typeface="Helvetica" charset="0"/>
                <a:ea typeface="Helvetica" charset="0"/>
                <a:cs typeface="Helvetica" charset="0"/>
                <a:sym typeface="Helvetica" charset="0"/>
              </a:endParaRPr>
            </a:p>
          </p:txBody>
        </p:sp>
        <p:sp>
          <p:nvSpPr>
            <p:cNvPr id="195" name="Rectangle 11"/>
            <p:cNvSpPr>
              <a:spLocks noChangeArrowheads="1"/>
            </p:cNvSpPr>
            <p:nvPr/>
          </p:nvSpPr>
          <p:spPr bwMode="auto">
            <a:xfrm>
              <a:off x="6969125" y="3962400"/>
              <a:ext cx="230187" cy="314325"/>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600" b="1" dirty="0">
                  <a:latin typeface="Helvetica" charset="0"/>
                  <a:ea typeface="Helvetica" charset="0"/>
                  <a:cs typeface="Helvetica" charset="0"/>
                  <a:sym typeface="Helvetica" charset="0"/>
                </a:rPr>
                <a:t>)</a:t>
              </a:r>
            </a:p>
          </p:txBody>
        </p:sp>
        <p:sp>
          <p:nvSpPr>
            <p:cNvPr id="196" name="Line 12"/>
            <p:cNvSpPr>
              <a:spLocks noChangeShapeType="1"/>
            </p:cNvSpPr>
            <p:nvPr/>
          </p:nvSpPr>
          <p:spPr bwMode="auto">
            <a:xfrm>
              <a:off x="4937125" y="1414462"/>
              <a:ext cx="3702050" cy="1588"/>
            </a:xfrm>
            <a:prstGeom prst="line">
              <a:avLst/>
            </a:prstGeom>
            <a:noFill/>
            <a:ln w="25400">
              <a:solidFill>
                <a:schemeClr val="tx1"/>
              </a:solidFill>
              <a:round/>
              <a:headEnd/>
              <a:tailEnd/>
            </a:ln>
          </p:spPr>
          <p:txBody>
            <a:bodyPr>
              <a:prstTxWarp prst="textNoShape">
                <a:avLst/>
              </a:prstTxWarp>
            </a:bodyPr>
            <a:lstStyle/>
            <a:p>
              <a:endParaRPr lang="en-US"/>
            </a:p>
          </p:txBody>
        </p:sp>
        <p:sp>
          <p:nvSpPr>
            <p:cNvPr id="197" name="Line 16"/>
            <p:cNvSpPr>
              <a:spLocks noChangeShapeType="1"/>
            </p:cNvSpPr>
            <p:nvPr/>
          </p:nvSpPr>
          <p:spPr bwMode="auto">
            <a:xfrm>
              <a:off x="4911725" y="3763962"/>
              <a:ext cx="33337"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98" name="Line 17"/>
            <p:cNvSpPr>
              <a:spLocks noChangeShapeType="1"/>
            </p:cNvSpPr>
            <p:nvPr/>
          </p:nvSpPr>
          <p:spPr bwMode="auto">
            <a:xfrm>
              <a:off x="4911725" y="372745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199" name="Line 18"/>
            <p:cNvSpPr>
              <a:spLocks noChangeShapeType="1"/>
            </p:cNvSpPr>
            <p:nvPr/>
          </p:nvSpPr>
          <p:spPr bwMode="auto">
            <a:xfrm>
              <a:off x="4911725" y="36798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00" name="Line 19"/>
            <p:cNvSpPr>
              <a:spLocks noChangeShapeType="1"/>
            </p:cNvSpPr>
            <p:nvPr/>
          </p:nvSpPr>
          <p:spPr bwMode="auto">
            <a:xfrm>
              <a:off x="4911725" y="364331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01" name="Line 20"/>
            <p:cNvSpPr>
              <a:spLocks noChangeShapeType="1"/>
            </p:cNvSpPr>
            <p:nvPr/>
          </p:nvSpPr>
          <p:spPr bwMode="auto">
            <a:xfrm>
              <a:off x="4911725" y="36544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02" name="Line 21"/>
            <p:cNvSpPr>
              <a:spLocks noChangeShapeType="1"/>
            </p:cNvSpPr>
            <p:nvPr/>
          </p:nvSpPr>
          <p:spPr bwMode="auto">
            <a:xfrm>
              <a:off x="4911725" y="363061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03" name="Line 22"/>
            <p:cNvSpPr>
              <a:spLocks noChangeShapeType="1"/>
            </p:cNvSpPr>
            <p:nvPr/>
          </p:nvSpPr>
          <p:spPr bwMode="auto">
            <a:xfrm>
              <a:off x="4911725" y="361791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04" name="Line 23"/>
            <p:cNvSpPr>
              <a:spLocks noChangeShapeType="1"/>
            </p:cNvSpPr>
            <p:nvPr/>
          </p:nvSpPr>
          <p:spPr bwMode="auto">
            <a:xfrm>
              <a:off x="4911725" y="36068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05" name="Line 24"/>
            <p:cNvSpPr>
              <a:spLocks noChangeShapeType="1"/>
            </p:cNvSpPr>
            <p:nvPr/>
          </p:nvSpPr>
          <p:spPr bwMode="auto">
            <a:xfrm>
              <a:off x="4911725" y="35814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06" name="Line 25"/>
            <p:cNvSpPr>
              <a:spLocks noChangeShapeType="1"/>
            </p:cNvSpPr>
            <p:nvPr/>
          </p:nvSpPr>
          <p:spPr bwMode="auto">
            <a:xfrm>
              <a:off x="4911725" y="3570287"/>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07" name="Line 26"/>
            <p:cNvSpPr>
              <a:spLocks noChangeShapeType="1"/>
            </p:cNvSpPr>
            <p:nvPr/>
          </p:nvSpPr>
          <p:spPr bwMode="auto">
            <a:xfrm>
              <a:off x="4911725" y="35337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08" name="Line 27"/>
            <p:cNvSpPr>
              <a:spLocks noChangeShapeType="1"/>
            </p:cNvSpPr>
            <p:nvPr/>
          </p:nvSpPr>
          <p:spPr bwMode="auto">
            <a:xfrm>
              <a:off x="4911725" y="34972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09" name="Line 28"/>
            <p:cNvSpPr>
              <a:spLocks noChangeShapeType="1"/>
            </p:cNvSpPr>
            <p:nvPr/>
          </p:nvSpPr>
          <p:spPr bwMode="auto">
            <a:xfrm>
              <a:off x="4911725" y="34464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10" name="Line 29"/>
            <p:cNvSpPr>
              <a:spLocks noChangeShapeType="1"/>
            </p:cNvSpPr>
            <p:nvPr/>
          </p:nvSpPr>
          <p:spPr bwMode="auto">
            <a:xfrm>
              <a:off x="4911725" y="34369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11" name="Line 30"/>
            <p:cNvSpPr>
              <a:spLocks noChangeShapeType="1"/>
            </p:cNvSpPr>
            <p:nvPr/>
          </p:nvSpPr>
          <p:spPr bwMode="auto">
            <a:xfrm>
              <a:off x="4911725" y="34369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12" name="Line 31"/>
            <p:cNvSpPr>
              <a:spLocks noChangeShapeType="1"/>
            </p:cNvSpPr>
            <p:nvPr/>
          </p:nvSpPr>
          <p:spPr bwMode="auto">
            <a:xfrm>
              <a:off x="4911725" y="342265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13" name="Line 32"/>
            <p:cNvSpPr>
              <a:spLocks noChangeShapeType="1"/>
            </p:cNvSpPr>
            <p:nvPr/>
          </p:nvSpPr>
          <p:spPr bwMode="auto">
            <a:xfrm>
              <a:off x="4911725" y="34131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14" name="Line 33"/>
            <p:cNvSpPr>
              <a:spLocks noChangeShapeType="1"/>
            </p:cNvSpPr>
            <p:nvPr/>
          </p:nvSpPr>
          <p:spPr bwMode="auto">
            <a:xfrm>
              <a:off x="4911725" y="33988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 name="Line 34"/>
            <p:cNvSpPr>
              <a:spLocks noChangeShapeType="1"/>
            </p:cNvSpPr>
            <p:nvPr/>
          </p:nvSpPr>
          <p:spPr bwMode="auto">
            <a:xfrm>
              <a:off x="4911725" y="3389312"/>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16" name="Line 35"/>
            <p:cNvSpPr>
              <a:spLocks noChangeShapeType="1"/>
            </p:cNvSpPr>
            <p:nvPr/>
          </p:nvSpPr>
          <p:spPr bwMode="auto">
            <a:xfrm>
              <a:off x="4911725" y="33147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17" name="Line 36"/>
            <p:cNvSpPr>
              <a:spLocks noChangeShapeType="1"/>
            </p:cNvSpPr>
            <p:nvPr/>
          </p:nvSpPr>
          <p:spPr bwMode="auto">
            <a:xfrm>
              <a:off x="4911725" y="33020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18" name="Line 37"/>
            <p:cNvSpPr>
              <a:spLocks noChangeShapeType="1"/>
            </p:cNvSpPr>
            <p:nvPr/>
          </p:nvSpPr>
          <p:spPr bwMode="auto">
            <a:xfrm>
              <a:off x="4911725" y="325278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19" name="Line 38"/>
            <p:cNvSpPr>
              <a:spLocks noChangeShapeType="1"/>
            </p:cNvSpPr>
            <p:nvPr/>
          </p:nvSpPr>
          <p:spPr bwMode="auto">
            <a:xfrm>
              <a:off x="4911725" y="32416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20" name="Line 39"/>
            <p:cNvSpPr>
              <a:spLocks noChangeShapeType="1"/>
            </p:cNvSpPr>
            <p:nvPr/>
          </p:nvSpPr>
          <p:spPr bwMode="auto">
            <a:xfrm>
              <a:off x="4911725" y="32162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21" name="Line 40"/>
            <p:cNvSpPr>
              <a:spLocks noChangeShapeType="1"/>
            </p:cNvSpPr>
            <p:nvPr/>
          </p:nvSpPr>
          <p:spPr bwMode="auto">
            <a:xfrm>
              <a:off x="4911725" y="32051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22" name="Line 41"/>
            <p:cNvSpPr>
              <a:spLocks noChangeShapeType="1"/>
            </p:cNvSpPr>
            <p:nvPr/>
          </p:nvSpPr>
          <p:spPr bwMode="auto">
            <a:xfrm>
              <a:off x="4911725" y="32162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23" name="Line 42"/>
            <p:cNvSpPr>
              <a:spLocks noChangeShapeType="1"/>
            </p:cNvSpPr>
            <p:nvPr/>
          </p:nvSpPr>
          <p:spPr bwMode="auto">
            <a:xfrm>
              <a:off x="4911725" y="32051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24" name="Line 43"/>
            <p:cNvSpPr>
              <a:spLocks noChangeShapeType="1"/>
            </p:cNvSpPr>
            <p:nvPr/>
          </p:nvSpPr>
          <p:spPr bwMode="auto">
            <a:xfrm>
              <a:off x="4911725" y="3192462"/>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25" name="Line 44"/>
            <p:cNvSpPr>
              <a:spLocks noChangeShapeType="1"/>
            </p:cNvSpPr>
            <p:nvPr/>
          </p:nvSpPr>
          <p:spPr bwMode="auto">
            <a:xfrm>
              <a:off x="4911725" y="3121025"/>
              <a:ext cx="952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26" name="Line 45"/>
            <p:cNvSpPr>
              <a:spLocks noChangeShapeType="1"/>
            </p:cNvSpPr>
            <p:nvPr/>
          </p:nvSpPr>
          <p:spPr bwMode="auto">
            <a:xfrm>
              <a:off x="4911725" y="31083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27" name="Line 46"/>
            <p:cNvSpPr>
              <a:spLocks noChangeShapeType="1"/>
            </p:cNvSpPr>
            <p:nvPr/>
          </p:nvSpPr>
          <p:spPr bwMode="auto">
            <a:xfrm>
              <a:off x="4911725" y="307181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28" name="Line 47"/>
            <p:cNvSpPr>
              <a:spLocks noChangeShapeType="1"/>
            </p:cNvSpPr>
            <p:nvPr/>
          </p:nvSpPr>
          <p:spPr bwMode="auto">
            <a:xfrm>
              <a:off x="4911725" y="30607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29" name="Line 48"/>
            <p:cNvSpPr>
              <a:spLocks noChangeShapeType="1"/>
            </p:cNvSpPr>
            <p:nvPr/>
          </p:nvSpPr>
          <p:spPr bwMode="auto">
            <a:xfrm>
              <a:off x="4911725" y="302418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30" name="Line 49"/>
            <p:cNvSpPr>
              <a:spLocks noChangeShapeType="1"/>
            </p:cNvSpPr>
            <p:nvPr/>
          </p:nvSpPr>
          <p:spPr bwMode="auto">
            <a:xfrm>
              <a:off x="4911725" y="301148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31" name="Line 50"/>
            <p:cNvSpPr>
              <a:spLocks noChangeShapeType="1"/>
            </p:cNvSpPr>
            <p:nvPr/>
          </p:nvSpPr>
          <p:spPr bwMode="auto">
            <a:xfrm>
              <a:off x="4911725" y="299878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32" name="Line 51"/>
            <p:cNvSpPr>
              <a:spLocks noChangeShapeType="1"/>
            </p:cNvSpPr>
            <p:nvPr/>
          </p:nvSpPr>
          <p:spPr bwMode="auto">
            <a:xfrm>
              <a:off x="4911725" y="29876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33" name="Line 52"/>
            <p:cNvSpPr>
              <a:spLocks noChangeShapeType="1"/>
            </p:cNvSpPr>
            <p:nvPr/>
          </p:nvSpPr>
          <p:spPr bwMode="auto">
            <a:xfrm>
              <a:off x="4911725" y="2998787"/>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34" name="Line 53"/>
            <p:cNvSpPr>
              <a:spLocks noChangeShapeType="1"/>
            </p:cNvSpPr>
            <p:nvPr/>
          </p:nvSpPr>
          <p:spPr bwMode="auto">
            <a:xfrm>
              <a:off x="4911725" y="29257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35" name="Line 54"/>
            <p:cNvSpPr>
              <a:spLocks noChangeShapeType="1"/>
            </p:cNvSpPr>
            <p:nvPr/>
          </p:nvSpPr>
          <p:spPr bwMode="auto">
            <a:xfrm>
              <a:off x="4911725" y="288925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36" name="Line 55"/>
            <p:cNvSpPr>
              <a:spLocks noChangeShapeType="1"/>
            </p:cNvSpPr>
            <p:nvPr/>
          </p:nvSpPr>
          <p:spPr bwMode="auto">
            <a:xfrm>
              <a:off x="4911725" y="28781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37" name="Line 56"/>
            <p:cNvSpPr>
              <a:spLocks noChangeShapeType="1"/>
            </p:cNvSpPr>
            <p:nvPr/>
          </p:nvSpPr>
          <p:spPr bwMode="auto">
            <a:xfrm>
              <a:off x="4911725" y="28654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38" name="Line 57"/>
            <p:cNvSpPr>
              <a:spLocks noChangeShapeType="1"/>
            </p:cNvSpPr>
            <p:nvPr/>
          </p:nvSpPr>
          <p:spPr bwMode="auto">
            <a:xfrm>
              <a:off x="4911725" y="28416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39" name="Line 58"/>
            <p:cNvSpPr>
              <a:spLocks noChangeShapeType="1"/>
            </p:cNvSpPr>
            <p:nvPr/>
          </p:nvSpPr>
          <p:spPr bwMode="auto">
            <a:xfrm>
              <a:off x="4911725" y="281781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40" name="Line 59"/>
            <p:cNvSpPr>
              <a:spLocks noChangeShapeType="1"/>
            </p:cNvSpPr>
            <p:nvPr/>
          </p:nvSpPr>
          <p:spPr bwMode="auto">
            <a:xfrm>
              <a:off x="4911725" y="28035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41" name="Line 60"/>
            <p:cNvSpPr>
              <a:spLocks noChangeShapeType="1"/>
            </p:cNvSpPr>
            <p:nvPr/>
          </p:nvSpPr>
          <p:spPr bwMode="auto">
            <a:xfrm>
              <a:off x="4911725" y="27940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42" name="Line 61"/>
            <p:cNvSpPr>
              <a:spLocks noChangeShapeType="1"/>
            </p:cNvSpPr>
            <p:nvPr/>
          </p:nvSpPr>
          <p:spPr bwMode="auto">
            <a:xfrm>
              <a:off x="4911725" y="2779712"/>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43" name="Line 62"/>
            <p:cNvSpPr>
              <a:spLocks noChangeShapeType="1"/>
            </p:cNvSpPr>
            <p:nvPr/>
          </p:nvSpPr>
          <p:spPr bwMode="auto">
            <a:xfrm>
              <a:off x="4911725" y="27432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44" name="Line 63"/>
            <p:cNvSpPr>
              <a:spLocks noChangeShapeType="1"/>
            </p:cNvSpPr>
            <p:nvPr/>
          </p:nvSpPr>
          <p:spPr bwMode="auto">
            <a:xfrm>
              <a:off x="4911725" y="26955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45" name="Line 64"/>
            <p:cNvSpPr>
              <a:spLocks noChangeShapeType="1"/>
            </p:cNvSpPr>
            <p:nvPr/>
          </p:nvSpPr>
          <p:spPr bwMode="auto">
            <a:xfrm>
              <a:off x="4911725" y="26590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46" name="Line 65"/>
            <p:cNvSpPr>
              <a:spLocks noChangeShapeType="1"/>
            </p:cNvSpPr>
            <p:nvPr/>
          </p:nvSpPr>
          <p:spPr bwMode="auto">
            <a:xfrm>
              <a:off x="4911725" y="26701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47" name="Line 66"/>
            <p:cNvSpPr>
              <a:spLocks noChangeShapeType="1"/>
            </p:cNvSpPr>
            <p:nvPr/>
          </p:nvSpPr>
          <p:spPr bwMode="auto">
            <a:xfrm>
              <a:off x="4911725" y="26463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48" name="Line 67"/>
            <p:cNvSpPr>
              <a:spLocks noChangeShapeType="1"/>
            </p:cNvSpPr>
            <p:nvPr/>
          </p:nvSpPr>
          <p:spPr bwMode="auto">
            <a:xfrm>
              <a:off x="4911725" y="26336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49" name="Line 68"/>
            <p:cNvSpPr>
              <a:spLocks noChangeShapeType="1"/>
            </p:cNvSpPr>
            <p:nvPr/>
          </p:nvSpPr>
          <p:spPr bwMode="auto">
            <a:xfrm>
              <a:off x="4911725" y="262255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50" name="Line 69"/>
            <p:cNvSpPr>
              <a:spLocks noChangeShapeType="1"/>
            </p:cNvSpPr>
            <p:nvPr/>
          </p:nvSpPr>
          <p:spPr bwMode="auto">
            <a:xfrm>
              <a:off x="4911725" y="259715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51" name="Line 70"/>
            <p:cNvSpPr>
              <a:spLocks noChangeShapeType="1"/>
            </p:cNvSpPr>
            <p:nvPr/>
          </p:nvSpPr>
          <p:spPr bwMode="auto">
            <a:xfrm>
              <a:off x="4911725" y="2586037"/>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52" name="Line 71"/>
            <p:cNvSpPr>
              <a:spLocks noChangeShapeType="1"/>
            </p:cNvSpPr>
            <p:nvPr/>
          </p:nvSpPr>
          <p:spPr bwMode="auto">
            <a:xfrm>
              <a:off x="4911725" y="25495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53" name="Line 72"/>
            <p:cNvSpPr>
              <a:spLocks noChangeShapeType="1"/>
            </p:cNvSpPr>
            <p:nvPr/>
          </p:nvSpPr>
          <p:spPr bwMode="auto">
            <a:xfrm>
              <a:off x="4911725" y="2514600"/>
              <a:ext cx="952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54" name="Line 73"/>
            <p:cNvSpPr>
              <a:spLocks noChangeShapeType="1"/>
            </p:cNvSpPr>
            <p:nvPr/>
          </p:nvSpPr>
          <p:spPr bwMode="auto">
            <a:xfrm>
              <a:off x="4911725" y="2478087"/>
              <a:ext cx="952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55" name="Line 74"/>
            <p:cNvSpPr>
              <a:spLocks noChangeShapeType="1"/>
            </p:cNvSpPr>
            <p:nvPr/>
          </p:nvSpPr>
          <p:spPr bwMode="auto">
            <a:xfrm>
              <a:off x="4911725" y="245268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56" name="Line 75"/>
            <p:cNvSpPr>
              <a:spLocks noChangeShapeType="1"/>
            </p:cNvSpPr>
            <p:nvPr/>
          </p:nvSpPr>
          <p:spPr bwMode="auto">
            <a:xfrm>
              <a:off x="4911725" y="245268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57" name="Line 76"/>
            <p:cNvSpPr>
              <a:spLocks noChangeShapeType="1"/>
            </p:cNvSpPr>
            <p:nvPr/>
          </p:nvSpPr>
          <p:spPr bwMode="auto">
            <a:xfrm>
              <a:off x="4911725" y="24415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58" name="Line 77"/>
            <p:cNvSpPr>
              <a:spLocks noChangeShapeType="1"/>
            </p:cNvSpPr>
            <p:nvPr/>
          </p:nvSpPr>
          <p:spPr bwMode="auto">
            <a:xfrm>
              <a:off x="4911725" y="24288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59" name="Line 78"/>
            <p:cNvSpPr>
              <a:spLocks noChangeShapeType="1"/>
            </p:cNvSpPr>
            <p:nvPr/>
          </p:nvSpPr>
          <p:spPr bwMode="auto">
            <a:xfrm>
              <a:off x="4911725" y="24161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60" name="Line 79"/>
            <p:cNvSpPr>
              <a:spLocks noChangeShapeType="1"/>
            </p:cNvSpPr>
            <p:nvPr/>
          </p:nvSpPr>
          <p:spPr bwMode="auto">
            <a:xfrm>
              <a:off x="4911725" y="2405062"/>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61" name="Line 80"/>
            <p:cNvSpPr>
              <a:spLocks noChangeShapeType="1"/>
            </p:cNvSpPr>
            <p:nvPr/>
          </p:nvSpPr>
          <p:spPr bwMode="auto">
            <a:xfrm>
              <a:off x="4911725" y="23320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62" name="Line 81"/>
            <p:cNvSpPr>
              <a:spLocks noChangeShapeType="1"/>
            </p:cNvSpPr>
            <p:nvPr/>
          </p:nvSpPr>
          <p:spPr bwMode="auto">
            <a:xfrm>
              <a:off x="4911725" y="23193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63" name="Line 82"/>
            <p:cNvSpPr>
              <a:spLocks noChangeShapeType="1"/>
            </p:cNvSpPr>
            <p:nvPr/>
          </p:nvSpPr>
          <p:spPr bwMode="auto">
            <a:xfrm>
              <a:off x="4911725" y="22955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64" name="Line 83"/>
            <p:cNvSpPr>
              <a:spLocks noChangeShapeType="1"/>
            </p:cNvSpPr>
            <p:nvPr/>
          </p:nvSpPr>
          <p:spPr bwMode="auto">
            <a:xfrm>
              <a:off x="4911725" y="225901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65" name="Line 84"/>
            <p:cNvSpPr>
              <a:spLocks noChangeShapeType="1"/>
            </p:cNvSpPr>
            <p:nvPr/>
          </p:nvSpPr>
          <p:spPr bwMode="auto">
            <a:xfrm>
              <a:off x="4911725" y="22320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66" name="Line 85"/>
            <p:cNvSpPr>
              <a:spLocks noChangeShapeType="1"/>
            </p:cNvSpPr>
            <p:nvPr/>
          </p:nvSpPr>
          <p:spPr bwMode="auto">
            <a:xfrm>
              <a:off x="4911725" y="22225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67" name="Line 86"/>
            <p:cNvSpPr>
              <a:spLocks noChangeShapeType="1"/>
            </p:cNvSpPr>
            <p:nvPr/>
          </p:nvSpPr>
          <p:spPr bwMode="auto">
            <a:xfrm>
              <a:off x="4911725" y="22320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68" name="Line 87"/>
            <p:cNvSpPr>
              <a:spLocks noChangeShapeType="1"/>
            </p:cNvSpPr>
            <p:nvPr/>
          </p:nvSpPr>
          <p:spPr bwMode="auto">
            <a:xfrm>
              <a:off x="4911725" y="22225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69" name="Line 88"/>
            <p:cNvSpPr>
              <a:spLocks noChangeShapeType="1"/>
            </p:cNvSpPr>
            <p:nvPr/>
          </p:nvSpPr>
          <p:spPr bwMode="auto">
            <a:xfrm>
              <a:off x="4911725" y="2208212"/>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70" name="Line 89"/>
            <p:cNvSpPr>
              <a:spLocks noChangeShapeType="1"/>
            </p:cNvSpPr>
            <p:nvPr/>
          </p:nvSpPr>
          <p:spPr bwMode="auto">
            <a:xfrm>
              <a:off x="4911725" y="21367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71" name="Line 90"/>
            <p:cNvSpPr>
              <a:spLocks noChangeShapeType="1"/>
            </p:cNvSpPr>
            <p:nvPr/>
          </p:nvSpPr>
          <p:spPr bwMode="auto">
            <a:xfrm>
              <a:off x="4911725" y="21240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72" name="Line 91"/>
            <p:cNvSpPr>
              <a:spLocks noChangeShapeType="1"/>
            </p:cNvSpPr>
            <p:nvPr/>
          </p:nvSpPr>
          <p:spPr bwMode="auto">
            <a:xfrm>
              <a:off x="4911725" y="21002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73" name="Line 92"/>
            <p:cNvSpPr>
              <a:spLocks noChangeShapeType="1"/>
            </p:cNvSpPr>
            <p:nvPr/>
          </p:nvSpPr>
          <p:spPr bwMode="auto">
            <a:xfrm>
              <a:off x="4911725" y="207645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74" name="Line 93"/>
            <p:cNvSpPr>
              <a:spLocks noChangeShapeType="1"/>
            </p:cNvSpPr>
            <p:nvPr/>
          </p:nvSpPr>
          <p:spPr bwMode="auto">
            <a:xfrm>
              <a:off x="4911725" y="20399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75" name="Line 94"/>
            <p:cNvSpPr>
              <a:spLocks noChangeShapeType="1"/>
            </p:cNvSpPr>
            <p:nvPr/>
          </p:nvSpPr>
          <p:spPr bwMode="auto">
            <a:xfrm>
              <a:off x="4911725" y="20272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76" name="Line 95"/>
            <p:cNvSpPr>
              <a:spLocks noChangeShapeType="1"/>
            </p:cNvSpPr>
            <p:nvPr/>
          </p:nvSpPr>
          <p:spPr bwMode="auto">
            <a:xfrm>
              <a:off x="4911725" y="20145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77" name="Line 96"/>
            <p:cNvSpPr>
              <a:spLocks noChangeShapeType="1"/>
            </p:cNvSpPr>
            <p:nvPr/>
          </p:nvSpPr>
          <p:spPr bwMode="auto">
            <a:xfrm>
              <a:off x="4911725" y="20034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78" name="Line 97"/>
            <p:cNvSpPr>
              <a:spLocks noChangeShapeType="1"/>
            </p:cNvSpPr>
            <p:nvPr/>
          </p:nvSpPr>
          <p:spPr bwMode="auto">
            <a:xfrm>
              <a:off x="4911725" y="2014537"/>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79" name="Line 98"/>
            <p:cNvSpPr>
              <a:spLocks noChangeShapeType="1"/>
            </p:cNvSpPr>
            <p:nvPr/>
          </p:nvSpPr>
          <p:spPr bwMode="auto">
            <a:xfrm>
              <a:off x="4911725" y="1943100"/>
              <a:ext cx="952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80" name="Line 99"/>
            <p:cNvSpPr>
              <a:spLocks noChangeShapeType="1"/>
            </p:cNvSpPr>
            <p:nvPr/>
          </p:nvSpPr>
          <p:spPr bwMode="auto">
            <a:xfrm>
              <a:off x="4911725" y="1906587"/>
              <a:ext cx="952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81" name="Line 100"/>
            <p:cNvSpPr>
              <a:spLocks noChangeShapeType="1"/>
            </p:cNvSpPr>
            <p:nvPr/>
          </p:nvSpPr>
          <p:spPr bwMode="auto">
            <a:xfrm>
              <a:off x="4911725" y="1906587"/>
              <a:ext cx="952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82" name="Line 101"/>
            <p:cNvSpPr>
              <a:spLocks noChangeShapeType="1"/>
            </p:cNvSpPr>
            <p:nvPr/>
          </p:nvSpPr>
          <p:spPr bwMode="auto">
            <a:xfrm>
              <a:off x="4911725" y="1882775"/>
              <a:ext cx="952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83" name="Line 102"/>
            <p:cNvSpPr>
              <a:spLocks noChangeShapeType="1"/>
            </p:cNvSpPr>
            <p:nvPr/>
          </p:nvSpPr>
          <p:spPr bwMode="auto">
            <a:xfrm>
              <a:off x="4911725" y="1858962"/>
              <a:ext cx="952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84" name="Line 103"/>
            <p:cNvSpPr>
              <a:spLocks noChangeShapeType="1"/>
            </p:cNvSpPr>
            <p:nvPr/>
          </p:nvSpPr>
          <p:spPr bwMode="auto">
            <a:xfrm>
              <a:off x="4911725" y="183356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85" name="Line 104"/>
            <p:cNvSpPr>
              <a:spLocks noChangeShapeType="1"/>
            </p:cNvSpPr>
            <p:nvPr/>
          </p:nvSpPr>
          <p:spPr bwMode="auto">
            <a:xfrm>
              <a:off x="4911725" y="182245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86" name="Line 105"/>
            <p:cNvSpPr>
              <a:spLocks noChangeShapeType="1"/>
            </p:cNvSpPr>
            <p:nvPr/>
          </p:nvSpPr>
          <p:spPr bwMode="auto">
            <a:xfrm>
              <a:off x="4911725" y="180975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87" name="Line 106"/>
            <p:cNvSpPr>
              <a:spLocks noChangeShapeType="1"/>
            </p:cNvSpPr>
            <p:nvPr/>
          </p:nvSpPr>
          <p:spPr bwMode="auto">
            <a:xfrm>
              <a:off x="4911725" y="1797050"/>
              <a:ext cx="33337"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88" name="Line 107"/>
            <p:cNvSpPr>
              <a:spLocks noChangeShapeType="1"/>
            </p:cNvSpPr>
            <p:nvPr/>
          </p:nvSpPr>
          <p:spPr bwMode="auto">
            <a:xfrm>
              <a:off x="4911725" y="17605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89" name="Line 108"/>
            <p:cNvSpPr>
              <a:spLocks noChangeShapeType="1"/>
            </p:cNvSpPr>
            <p:nvPr/>
          </p:nvSpPr>
          <p:spPr bwMode="auto">
            <a:xfrm>
              <a:off x="4911725" y="171291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90" name="Line 109"/>
            <p:cNvSpPr>
              <a:spLocks noChangeShapeType="1"/>
            </p:cNvSpPr>
            <p:nvPr/>
          </p:nvSpPr>
          <p:spPr bwMode="auto">
            <a:xfrm>
              <a:off x="4911725" y="168751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91" name="Line 110"/>
            <p:cNvSpPr>
              <a:spLocks noChangeShapeType="1"/>
            </p:cNvSpPr>
            <p:nvPr/>
          </p:nvSpPr>
          <p:spPr bwMode="auto">
            <a:xfrm>
              <a:off x="4911725" y="1687512"/>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92" name="Line 111"/>
            <p:cNvSpPr>
              <a:spLocks noChangeShapeType="1"/>
            </p:cNvSpPr>
            <p:nvPr/>
          </p:nvSpPr>
          <p:spPr bwMode="auto">
            <a:xfrm>
              <a:off x="4911725" y="16637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93" name="Line 112"/>
            <p:cNvSpPr>
              <a:spLocks noChangeShapeType="1"/>
            </p:cNvSpPr>
            <p:nvPr/>
          </p:nvSpPr>
          <p:spPr bwMode="auto">
            <a:xfrm>
              <a:off x="4911725" y="16510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94" name="Line 113"/>
            <p:cNvSpPr>
              <a:spLocks noChangeShapeType="1"/>
            </p:cNvSpPr>
            <p:nvPr/>
          </p:nvSpPr>
          <p:spPr bwMode="auto">
            <a:xfrm>
              <a:off x="4911725" y="163988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295" name="Line 114"/>
            <p:cNvSpPr>
              <a:spLocks noChangeShapeType="1"/>
            </p:cNvSpPr>
            <p:nvPr/>
          </p:nvSpPr>
          <p:spPr bwMode="auto">
            <a:xfrm>
              <a:off x="4911725" y="161290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96" name="Line 115"/>
            <p:cNvSpPr>
              <a:spLocks noChangeShapeType="1"/>
            </p:cNvSpPr>
            <p:nvPr/>
          </p:nvSpPr>
          <p:spPr bwMode="auto">
            <a:xfrm>
              <a:off x="4911725" y="1603375"/>
              <a:ext cx="33337"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97" name="Line 116"/>
            <p:cNvSpPr>
              <a:spLocks noChangeShapeType="1"/>
            </p:cNvSpPr>
            <p:nvPr/>
          </p:nvSpPr>
          <p:spPr bwMode="auto">
            <a:xfrm>
              <a:off x="4911725" y="156527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98" name="Line 117"/>
            <p:cNvSpPr>
              <a:spLocks noChangeShapeType="1"/>
            </p:cNvSpPr>
            <p:nvPr/>
          </p:nvSpPr>
          <p:spPr bwMode="auto">
            <a:xfrm>
              <a:off x="4911725" y="1517650"/>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99" name="Line 118"/>
            <p:cNvSpPr>
              <a:spLocks noChangeShapeType="1"/>
            </p:cNvSpPr>
            <p:nvPr/>
          </p:nvSpPr>
          <p:spPr bwMode="auto">
            <a:xfrm>
              <a:off x="4911725" y="14938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300" name="Line 119"/>
            <p:cNvSpPr>
              <a:spLocks noChangeShapeType="1"/>
            </p:cNvSpPr>
            <p:nvPr/>
          </p:nvSpPr>
          <p:spPr bwMode="auto">
            <a:xfrm>
              <a:off x="4911725" y="14684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301" name="Line 120"/>
            <p:cNvSpPr>
              <a:spLocks noChangeShapeType="1"/>
            </p:cNvSpPr>
            <p:nvPr/>
          </p:nvSpPr>
          <p:spPr bwMode="auto">
            <a:xfrm>
              <a:off x="4911725" y="1468437"/>
              <a:ext cx="95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302" name="Line 121"/>
            <p:cNvSpPr>
              <a:spLocks noChangeShapeType="1"/>
            </p:cNvSpPr>
            <p:nvPr/>
          </p:nvSpPr>
          <p:spPr bwMode="auto">
            <a:xfrm>
              <a:off x="4911725" y="14573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303" name="Line 122"/>
            <p:cNvSpPr>
              <a:spLocks noChangeShapeType="1"/>
            </p:cNvSpPr>
            <p:nvPr/>
          </p:nvSpPr>
          <p:spPr bwMode="auto">
            <a:xfrm>
              <a:off x="4911725" y="14446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304" name="Line 123"/>
            <p:cNvSpPr>
              <a:spLocks noChangeShapeType="1"/>
            </p:cNvSpPr>
            <p:nvPr/>
          </p:nvSpPr>
          <p:spPr bwMode="auto">
            <a:xfrm>
              <a:off x="4911725" y="1431925"/>
              <a:ext cx="9525" cy="1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305" name="Line 124"/>
            <p:cNvSpPr>
              <a:spLocks noChangeShapeType="1"/>
            </p:cNvSpPr>
            <p:nvPr/>
          </p:nvSpPr>
          <p:spPr bwMode="auto">
            <a:xfrm>
              <a:off x="4911725" y="1408112"/>
              <a:ext cx="33337"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306" name="Line 125"/>
            <p:cNvSpPr>
              <a:spLocks noChangeShapeType="1"/>
            </p:cNvSpPr>
            <p:nvPr/>
          </p:nvSpPr>
          <p:spPr bwMode="auto">
            <a:xfrm rot="10800000" flipH="1">
              <a:off x="4905375" y="3708400"/>
              <a:ext cx="0"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307" name="Line 126"/>
            <p:cNvSpPr>
              <a:spLocks noChangeShapeType="1"/>
            </p:cNvSpPr>
            <p:nvPr/>
          </p:nvSpPr>
          <p:spPr bwMode="auto">
            <a:xfrm rot="10800000" flipH="1">
              <a:off x="511175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08" name="Line 127"/>
            <p:cNvSpPr>
              <a:spLocks noChangeShapeType="1"/>
            </p:cNvSpPr>
            <p:nvPr/>
          </p:nvSpPr>
          <p:spPr bwMode="auto">
            <a:xfrm rot="10800000" flipH="1">
              <a:off x="5227637"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09" name="Line 128"/>
            <p:cNvSpPr>
              <a:spLocks noChangeShapeType="1"/>
            </p:cNvSpPr>
            <p:nvPr/>
          </p:nvSpPr>
          <p:spPr bwMode="auto">
            <a:xfrm rot="10800000" flipH="1">
              <a:off x="5297487"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10" name="Line 129"/>
            <p:cNvSpPr>
              <a:spLocks noChangeShapeType="1"/>
            </p:cNvSpPr>
            <p:nvPr/>
          </p:nvSpPr>
          <p:spPr bwMode="auto">
            <a:xfrm rot="10800000" flipH="1">
              <a:off x="534352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11" name="Line 130"/>
            <p:cNvSpPr>
              <a:spLocks noChangeShapeType="1"/>
            </p:cNvSpPr>
            <p:nvPr/>
          </p:nvSpPr>
          <p:spPr bwMode="auto">
            <a:xfrm rot="10800000" flipH="1">
              <a:off x="5413375" y="3722687"/>
              <a:ext cx="0"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12" name="Line 131"/>
            <p:cNvSpPr>
              <a:spLocks noChangeShapeType="1"/>
            </p:cNvSpPr>
            <p:nvPr/>
          </p:nvSpPr>
          <p:spPr bwMode="auto">
            <a:xfrm rot="10800000" flipH="1">
              <a:off x="543560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13" name="Line 132"/>
            <p:cNvSpPr>
              <a:spLocks noChangeShapeType="1"/>
            </p:cNvSpPr>
            <p:nvPr/>
          </p:nvSpPr>
          <p:spPr bwMode="auto">
            <a:xfrm rot="10800000" flipH="1">
              <a:off x="549275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14" name="Line 133"/>
            <p:cNvSpPr>
              <a:spLocks noChangeShapeType="1"/>
            </p:cNvSpPr>
            <p:nvPr/>
          </p:nvSpPr>
          <p:spPr bwMode="auto">
            <a:xfrm rot="10800000" flipH="1">
              <a:off x="552767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15" name="Line 134"/>
            <p:cNvSpPr>
              <a:spLocks noChangeShapeType="1"/>
            </p:cNvSpPr>
            <p:nvPr/>
          </p:nvSpPr>
          <p:spPr bwMode="auto">
            <a:xfrm rot="10800000" flipH="1">
              <a:off x="5540375" y="3708400"/>
              <a:ext cx="0"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316" name="Line 135"/>
            <p:cNvSpPr>
              <a:spLocks noChangeShapeType="1"/>
            </p:cNvSpPr>
            <p:nvPr/>
          </p:nvSpPr>
          <p:spPr bwMode="auto">
            <a:xfrm rot="10800000" flipH="1">
              <a:off x="574675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17" name="Line 136"/>
            <p:cNvSpPr>
              <a:spLocks noChangeShapeType="1"/>
            </p:cNvSpPr>
            <p:nvPr/>
          </p:nvSpPr>
          <p:spPr bwMode="auto">
            <a:xfrm rot="10800000" flipH="1">
              <a:off x="5827712"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18" name="Line 137"/>
            <p:cNvSpPr>
              <a:spLocks noChangeShapeType="1"/>
            </p:cNvSpPr>
            <p:nvPr/>
          </p:nvSpPr>
          <p:spPr bwMode="auto">
            <a:xfrm rot="10800000" flipH="1">
              <a:off x="5932487"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19" name="Line 138"/>
            <p:cNvSpPr>
              <a:spLocks noChangeShapeType="1"/>
            </p:cNvSpPr>
            <p:nvPr/>
          </p:nvSpPr>
          <p:spPr bwMode="auto">
            <a:xfrm rot="10800000" flipH="1">
              <a:off x="597852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20" name="Line 139"/>
            <p:cNvSpPr>
              <a:spLocks noChangeShapeType="1"/>
            </p:cNvSpPr>
            <p:nvPr/>
          </p:nvSpPr>
          <p:spPr bwMode="auto">
            <a:xfrm rot="10800000" flipH="1">
              <a:off x="603567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21" name="Line 140"/>
            <p:cNvSpPr>
              <a:spLocks noChangeShapeType="1"/>
            </p:cNvSpPr>
            <p:nvPr/>
          </p:nvSpPr>
          <p:spPr bwMode="auto">
            <a:xfrm rot="10800000" flipH="1">
              <a:off x="6059487"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22" name="Line 141"/>
            <p:cNvSpPr>
              <a:spLocks noChangeShapeType="1"/>
            </p:cNvSpPr>
            <p:nvPr/>
          </p:nvSpPr>
          <p:spPr bwMode="auto">
            <a:xfrm rot="10800000" flipH="1">
              <a:off x="6116637"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23" name="Line 142"/>
            <p:cNvSpPr>
              <a:spLocks noChangeShapeType="1"/>
            </p:cNvSpPr>
            <p:nvPr/>
          </p:nvSpPr>
          <p:spPr bwMode="auto">
            <a:xfrm rot="10800000" flipH="1">
              <a:off x="6151562"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24" name="Line 143"/>
            <p:cNvSpPr>
              <a:spLocks noChangeShapeType="1"/>
            </p:cNvSpPr>
            <p:nvPr/>
          </p:nvSpPr>
          <p:spPr bwMode="auto">
            <a:xfrm rot="10800000" flipH="1">
              <a:off x="6162675" y="3708400"/>
              <a:ext cx="1587"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325" name="Line 144"/>
            <p:cNvSpPr>
              <a:spLocks noChangeShapeType="1"/>
            </p:cNvSpPr>
            <p:nvPr/>
          </p:nvSpPr>
          <p:spPr bwMode="auto">
            <a:xfrm rot="10800000" flipH="1">
              <a:off x="6350000" y="3722687"/>
              <a:ext cx="0"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26" name="Line 145"/>
            <p:cNvSpPr>
              <a:spLocks noChangeShapeType="1"/>
            </p:cNvSpPr>
            <p:nvPr/>
          </p:nvSpPr>
          <p:spPr bwMode="auto">
            <a:xfrm rot="10800000" flipH="1">
              <a:off x="645160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 name="Line 146"/>
            <p:cNvSpPr>
              <a:spLocks noChangeShapeType="1"/>
            </p:cNvSpPr>
            <p:nvPr/>
          </p:nvSpPr>
          <p:spPr bwMode="auto">
            <a:xfrm rot="10800000" flipH="1">
              <a:off x="6556375" y="3722687"/>
              <a:ext cx="0"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28" name="Line 147"/>
            <p:cNvSpPr>
              <a:spLocks noChangeShapeType="1"/>
            </p:cNvSpPr>
            <p:nvPr/>
          </p:nvSpPr>
          <p:spPr bwMode="auto">
            <a:xfrm rot="10800000" flipH="1">
              <a:off x="6604000" y="3722687"/>
              <a:ext cx="0"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29" name="Line 148"/>
            <p:cNvSpPr>
              <a:spLocks noChangeShapeType="1"/>
            </p:cNvSpPr>
            <p:nvPr/>
          </p:nvSpPr>
          <p:spPr bwMode="auto">
            <a:xfrm rot="10800000" flipH="1">
              <a:off x="667067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30" name="Line 149"/>
            <p:cNvSpPr>
              <a:spLocks noChangeShapeType="1"/>
            </p:cNvSpPr>
            <p:nvPr/>
          </p:nvSpPr>
          <p:spPr bwMode="auto">
            <a:xfrm rot="10800000" flipH="1">
              <a:off x="6694487"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31" name="Line 150"/>
            <p:cNvSpPr>
              <a:spLocks noChangeShapeType="1"/>
            </p:cNvSpPr>
            <p:nvPr/>
          </p:nvSpPr>
          <p:spPr bwMode="auto">
            <a:xfrm rot="10800000" flipH="1">
              <a:off x="674052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32" name="Line 151"/>
            <p:cNvSpPr>
              <a:spLocks noChangeShapeType="1"/>
            </p:cNvSpPr>
            <p:nvPr/>
          </p:nvSpPr>
          <p:spPr bwMode="auto">
            <a:xfrm rot="10800000" flipH="1">
              <a:off x="677545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33" name="Line 152"/>
            <p:cNvSpPr>
              <a:spLocks noChangeShapeType="1"/>
            </p:cNvSpPr>
            <p:nvPr/>
          </p:nvSpPr>
          <p:spPr bwMode="auto">
            <a:xfrm rot="10800000" flipH="1">
              <a:off x="6786562" y="3708400"/>
              <a:ext cx="1588"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334" name="Line 153"/>
            <p:cNvSpPr>
              <a:spLocks noChangeShapeType="1"/>
            </p:cNvSpPr>
            <p:nvPr/>
          </p:nvSpPr>
          <p:spPr bwMode="auto">
            <a:xfrm rot="10800000" flipH="1">
              <a:off x="6970712"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35" name="Line 154"/>
            <p:cNvSpPr>
              <a:spLocks noChangeShapeType="1"/>
            </p:cNvSpPr>
            <p:nvPr/>
          </p:nvSpPr>
          <p:spPr bwMode="auto">
            <a:xfrm rot="10800000" flipH="1">
              <a:off x="708660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36" name="Line 155"/>
            <p:cNvSpPr>
              <a:spLocks noChangeShapeType="1"/>
            </p:cNvSpPr>
            <p:nvPr/>
          </p:nvSpPr>
          <p:spPr bwMode="auto">
            <a:xfrm rot="10800000" flipH="1">
              <a:off x="717867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37" name="Line 156"/>
            <p:cNvSpPr>
              <a:spLocks noChangeShapeType="1"/>
            </p:cNvSpPr>
            <p:nvPr/>
          </p:nvSpPr>
          <p:spPr bwMode="auto">
            <a:xfrm rot="10800000" flipH="1">
              <a:off x="7224712"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38" name="Line 157"/>
            <p:cNvSpPr>
              <a:spLocks noChangeShapeType="1"/>
            </p:cNvSpPr>
            <p:nvPr/>
          </p:nvSpPr>
          <p:spPr bwMode="auto">
            <a:xfrm rot="10800000" flipH="1">
              <a:off x="7294562"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39" name="Line 158"/>
            <p:cNvSpPr>
              <a:spLocks noChangeShapeType="1"/>
            </p:cNvSpPr>
            <p:nvPr/>
          </p:nvSpPr>
          <p:spPr bwMode="auto">
            <a:xfrm rot="10800000" flipH="1">
              <a:off x="7318375" y="3722687"/>
              <a:ext cx="0"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40" name="Line 159"/>
            <p:cNvSpPr>
              <a:spLocks noChangeShapeType="1"/>
            </p:cNvSpPr>
            <p:nvPr/>
          </p:nvSpPr>
          <p:spPr bwMode="auto">
            <a:xfrm rot="10800000" flipH="1">
              <a:off x="7366000" y="3722687"/>
              <a:ext cx="0"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41" name="Line 160"/>
            <p:cNvSpPr>
              <a:spLocks noChangeShapeType="1"/>
            </p:cNvSpPr>
            <p:nvPr/>
          </p:nvSpPr>
          <p:spPr bwMode="auto">
            <a:xfrm rot="10800000" flipH="1">
              <a:off x="7386637"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42" name="Line 161"/>
            <p:cNvSpPr>
              <a:spLocks noChangeShapeType="1"/>
            </p:cNvSpPr>
            <p:nvPr/>
          </p:nvSpPr>
          <p:spPr bwMode="auto">
            <a:xfrm rot="10800000" flipH="1">
              <a:off x="7410450" y="3708400"/>
              <a:ext cx="1587"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343" name="Line 162"/>
            <p:cNvSpPr>
              <a:spLocks noChangeShapeType="1"/>
            </p:cNvSpPr>
            <p:nvPr/>
          </p:nvSpPr>
          <p:spPr bwMode="auto">
            <a:xfrm rot="10800000" flipH="1">
              <a:off x="759460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44" name="Line 163"/>
            <p:cNvSpPr>
              <a:spLocks noChangeShapeType="1"/>
            </p:cNvSpPr>
            <p:nvPr/>
          </p:nvSpPr>
          <p:spPr bwMode="auto">
            <a:xfrm rot="10800000" flipH="1">
              <a:off x="7710487"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45" name="Line 164"/>
            <p:cNvSpPr>
              <a:spLocks noChangeShapeType="1"/>
            </p:cNvSpPr>
            <p:nvPr/>
          </p:nvSpPr>
          <p:spPr bwMode="auto">
            <a:xfrm rot="10800000" flipH="1">
              <a:off x="779145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46" name="Line 165"/>
            <p:cNvSpPr>
              <a:spLocks noChangeShapeType="1"/>
            </p:cNvSpPr>
            <p:nvPr/>
          </p:nvSpPr>
          <p:spPr bwMode="auto">
            <a:xfrm rot="10800000" flipH="1">
              <a:off x="7859712"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47" name="Line 166"/>
            <p:cNvSpPr>
              <a:spLocks noChangeShapeType="1"/>
            </p:cNvSpPr>
            <p:nvPr/>
          </p:nvSpPr>
          <p:spPr bwMode="auto">
            <a:xfrm rot="10800000" flipH="1">
              <a:off x="7894637"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48" name="Line 167"/>
            <p:cNvSpPr>
              <a:spLocks noChangeShapeType="1"/>
            </p:cNvSpPr>
            <p:nvPr/>
          </p:nvSpPr>
          <p:spPr bwMode="auto">
            <a:xfrm rot="10800000" flipH="1">
              <a:off x="794067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49" name="Line 168"/>
            <p:cNvSpPr>
              <a:spLocks noChangeShapeType="1"/>
            </p:cNvSpPr>
            <p:nvPr/>
          </p:nvSpPr>
          <p:spPr bwMode="auto">
            <a:xfrm rot="10800000" flipH="1">
              <a:off x="8001000" y="3722687"/>
              <a:ext cx="0"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50" name="Line 169"/>
            <p:cNvSpPr>
              <a:spLocks noChangeShapeType="1"/>
            </p:cNvSpPr>
            <p:nvPr/>
          </p:nvSpPr>
          <p:spPr bwMode="auto">
            <a:xfrm rot="10800000" flipH="1">
              <a:off x="801052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51" name="Line 170"/>
            <p:cNvSpPr>
              <a:spLocks noChangeShapeType="1"/>
            </p:cNvSpPr>
            <p:nvPr/>
          </p:nvSpPr>
          <p:spPr bwMode="auto">
            <a:xfrm rot="10800000" flipH="1">
              <a:off x="8045450" y="3708400"/>
              <a:ext cx="1587"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352" name="Line 171"/>
            <p:cNvSpPr>
              <a:spLocks noChangeShapeType="1"/>
            </p:cNvSpPr>
            <p:nvPr/>
          </p:nvSpPr>
          <p:spPr bwMode="auto">
            <a:xfrm rot="10800000" flipH="1">
              <a:off x="822960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53" name="Line 172"/>
            <p:cNvSpPr>
              <a:spLocks noChangeShapeType="1"/>
            </p:cNvSpPr>
            <p:nvPr/>
          </p:nvSpPr>
          <p:spPr bwMode="auto">
            <a:xfrm rot="10800000" flipH="1">
              <a:off x="8334375" y="3722687"/>
              <a:ext cx="0"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54" name="Line 173"/>
            <p:cNvSpPr>
              <a:spLocks noChangeShapeType="1"/>
            </p:cNvSpPr>
            <p:nvPr/>
          </p:nvSpPr>
          <p:spPr bwMode="auto">
            <a:xfrm rot="10800000" flipH="1">
              <a:off x="8413750"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55" name="Line 174"/>
            <p:cNvSpPr>
              <a:spLocks noChangeShapeType="1"/>
            </p:cNvSpPr>
            <p:nvPr/>
          </p:nvSpPr>
          <p:spPr bwMode="auto">
            <a:xfrm rot="10800000" flipH="1">
              <a:off x="8494712"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56" name="Line 175"/>
            <p:cNvSpPr>
              <a:spLocks noChangeShapeType="1"/>
            </p:cNvSpPr>
            <p:nvPr/>
          </p:nvSpPr>
          <p:spPr bwMode="auto">
            <a:xfrm rot="10800000" flipH="1">
              <a:off x="8518525" y="3722687"/>
              <a:ext cx="1587"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57" name="Line 176"/>
            <p:cNvSpPr>
              <a:spLocks noChangeShapeType="1"/>
            </p:cNvSpPr>
            <p:nvPr/>
          </p:nvSpPr>
          <p:spPr bwMode="auto">
            <a:xfrm rot="10800000" flipH="1">
              <a:off x="8564562"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58" name="Line 177"/>
            <p:cNvSpPr>
              <a:spLocks noChangeShapeType="1"/>
            </p:cNvSpPr>
            <p:nvPr/>
          </p:nvSpPr>
          <p:spPr bwMode="auto">
            <a:xfrm rot="10800000" flipH="1">
              <a:off x="8621712" y="3722687"/>
              <a:ext cx="1588"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59" name="Line 178"/>
            <p:cNvSpPr>
              <a:spLocks noChangeShapeType="1"/>
            </p:cNvSpPr>
            <p:nvPr/>
          </p:nvSpPr>
          <p:spPr bwMode="auto">
            <a:xfrm rot="10800000" flipH="1">
              <a:off x="8636000" y="3722687"/>
              <a:ext cx="0" cy="333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60" name="Line 179"/>
            <p:cNvSpPr>
              <a:spLocks noChangeShapeType="1"/>
            </p:cNvSpPr>
            <p:nvPr/>
          </p:nvSpPr>
          <p:spPr bwMode="auto">
            <a:xfrm rot="10800000" flipH="1">
              <a:off x="8667750" y="3708400"/>
              <a:ext cx="1587"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361" name="Line 180"/>
            <p:cNvSpPr>
              <a:spLocks noChangeShapeType="1"/>
            </p:cNvSpPr>
            <p:nvPr/>
          </p:nvSpPr>
          <p:spPr bwMode="auto">
            <a:xfrm>
              <a:off x="4922837" y="3770312"/>
              <a:ext cx="3716338" cy="1588"/>
            </a:xfrm>
            <a:prstGeom prst="line">
              <a:avLst/>
            </a:prstGeom>
            <a:noFill/>
            <a:ln w="25400">
              <a:solidFill>
                <a:schemeClr val="tx1"/>
              </a:solidFill>
              <a:round/>
              <a:headEnd/>
              <a:tailEnd/>
            </a:ln>
          </p:spPr>
          <p:txBody>
            <a:bodyPr>
              <a:prstTxWarp prst="textNoShape">
                <a:avLst/>
              </a:prstTxWarp>
            </a:bodyPr>
            <a:lstStyle/>
            <a:p>
              <a:endParaRPr lang="en-US"/>
            </a:p>
          </p:txBody>
        </p:sp>
        <p:grpSp>
          <p:nvGrpSpPr>
            <p:cNvPr id="362" name="Group 182"/>
            <p:cNvGrpSpPr>
              <a:grpSpLocks/>
            </p:cNvGrpSpPr>
            <p:nvPr/>
          </p:nvGrpSpPr>
          <p:grpSpPr bwMode="auto">
            <a:xfrm>
              <a:off x="5019675" y="1846262"/>
              <a:ext cx="3533775" cy="1773238"/>
              <a:chOff x="3132" y="1924"/>
              <a:chExt cx="2448" cy="1266"/>
            </a:xfrm>
          </p:grpSpPr>
          <p:sp>
            <p:nvSpPr>
              <p:cNvPr id="379" name="Oval 183"/>
              <p:cNvSpPr>
                <a:spLocks noChangeArrowheads="1"/>
              </p:cNvSpPr>
              <p:nvPr/>
            </p:nvSpPr>
            <p:spPr bwMode="auto">
              <a:xfrm>
                <a:off x="3132" y="192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0" name="Oval 184"/>
              <p:cNvSpPr>
                <a:spLocks noChangeArrowheads="1"/>
              </p:cNvSpPr>
              <p:nvPr/>
            </p:nvSpPr>
            <p:spPr bwMode="auto">
              <a:xfrm>
                <a:off x="3204" y="192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1" name="Oval 185"/>
              <p:cNvSpPr>
                <a:spLocks noChangeArrowheads="1"/>
              </p:cNvSpPr>
              <p:nvPr/>
            </p:nvSpPr>
            <p:spPr bwMode="auto">
              <a:xfrm>
                <a:off x="3268" y="192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2" name="Oval 186"/>
              <p:cNvSpPr>
                <a:spLocks noChangeArrowheads="1"/>
              </p:cNvSpPr>
              <p:nvPr/>
            </p:nvSpPr>
            <p:spPr bwMode="auto">
              <a:xfrm>
                <a:off x="3348" y="192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3" name="Oval 187"/>
              <p:cNvSpPr>
                <a:spLocks noChangeArrowheads="1"/>
              </p:cNvSpPr>
              <p:nvPr/>
            </p:nvSpPr>
            <p:spPr bwMode="auto">
              <a:xfrm>
                <a:off x="3396" y="192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4" name="Oval 188"/>
              <p:cNvSpPr>
                <a:spLocks noChangeArrowheads="1"/>
              </p:cNvSpPr>
              <p:nvPr/>
            </p:nvSpPr>
            <p:spPr bwMode="auto">
              <a:xfrm>
                <a:off x="3428" y="192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5" name="Oval 189"/>
              <p:cNvSpPr>
                <a:spLocks noChangeArrowheads="1"/>
              </p:cNvSpPr>
              <p:nvPr/>
            </p:nvSpPr>
            <p:spPr bwMode="auto">
              <a:xfrm>
                <a:off x="3492" y="192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6" name="Oval 190"/>
              <p:cNvSpPr>
                <a:spLocks noChangeArrowheads="1"/>
              </p:cNvSpPr>
              <p:nvPr/>
            </p:nvSpPr>
            <p:spPr bwMode="auto">
              <a:xfrm>
                <a:off x="3556" y="192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7" name="Oval 191"/>
              <p:cNvSpPr>
                <a:spLocks noChangeArrowheads="1"/>
              </p:cNvSpPr>
              <p:nvPr/>
            </p:nvSpPr>
            <p:spPr bwMode="auto">
              <a:xfrm>
                <a:off x="3596" y="1932"/>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8" name="Oval 192"/>
              <p:cNvSpPr>
                <a:spLocks noChangeArrowheads="1"/>
              </p:cNvSpPr>
              <p:nvPr/>
            </p:nvSpPr>
            <p:spPr bwMode="auto">
              <a:xfrm>
                <a:off x="3684" y="1950"/>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89" name="Oval 193"/>
              <p:cNvSpPr>
                <a:spLocks noChangeArrowheads="1"/>
              </p:cNvSpPr>
              <p:nvPr/>
            </p:nvSpPr>
            <p:spPr bwMode="auto">
              <a:xfrm>
                <a:off x="3724" y="1976"/>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0" name="Oval 194"/>
              <p:cNvSpPr>
                <a:spLocks noChangeArrowheads="1"/>
              </p:cNvSpPr>
              <p:nvPr/>
            </p:nvSpPr>
            <p:spPr bwMode="auto">
              <a:xfrm>
                <a:off x="3788" y="200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1" name="Oval 195"/>
              <p:cNvSpPr>
                <a:spLocks noChangeArrowheads="1"/>
              </p:cNvSpPr>
              <p:nvPr/>
            </p:nvSpPr>
            <p:spPr bwMode="auto">
              <a:xfrm>
                <a:off x="3852" y="205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2" name="Oval 196"/>
              <p:cNvSpPr>
                <a:spLocks noChangeArrowheads="1"/>
              </p:cNvSpPr>
              <p:nvPr/>
            </p:nvSpPr>
            <p:spPr bwMode="auto">
              <a:xfrm>
                <a:off x="3908" y="208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3" name="Oval 197"/>
              <p:cNvSpPr>
                <a:spLocks noChangeArrowheads="1"/>
              </p:cNvSpPr>
              <p:nvPr/>
            </p:nvSpPr>
            <p:spPr bwMode="auto">
              <a:xfrm>
                <a:off x="3924" y="208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4" name="Oval 198"/>
              <p:cNvSpPr>
                <a:spLocks noChangeArrowheads="1"/>
              </p:cNvSpPr>
              <p:nvPr/>
            </p:nvSpPr>
            <p:spPr bwMode="auto">
              <a:xfrm>
                <a:off x="3964" y="2097"/>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5" name="Oval 199"/>
              <p:cNvSpPr>
                <a:spLocks noChangeArrowheads="1"/>
              </p:cNvSpPr>
              <p:nvPr/>
            </p:nvSpPr>
            <p:spPr bwMode="auto">
              <a:xfrm>
                <a:off x="3996" y="2114"/>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6" name="Oval 200"/>
              <p:cNvSpPr>
                <a:spLocks noChangeArrowheads="1"/>
              </p:cNvSpPr>
              <p:nvPr/>
            </p:nvSpPr>
            <p:spPr bwMode="auto">
              <a:xfrm>
                <a:off x="4004" y="213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7" name="Oval 201"/>
              <p:cNvSpPr>
                <a:spLocks noChangeArrowheads="1"/>
              </p:cNvSpPr>
              <p:nvPr/>
            </p:nvSpPr>
            <p:spPr bwMode="auto">
              <a:xfrm>
                <a:off x="4036" y="2149"/>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8" name="Oval 202"/>
              <p:cNvSpPr>
                <a:spLocks noChangeArrowheads="1"/>
              </p:cNvSpPr>
              <p:nvPr/>
            </p:nvSpPr>
            <p:spPr bwMode="auto">
              <a:xfrm>
                <a:off x="4052" y="2158"/>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399" name="Oval 203"/>
              <p:cNvSpPr>
                <a:spLocks noChangeArrowheads="1"/>
              </p:cNvSpPr>
              <p:nvPr/>
            </p:nvSpPr>
            <p:spPr bwMode="auto">
              <a:xfrm>
                <a:off x="4060" y="2166"/>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0" name="Oval 204"/>
              <p:cNvSpPr>
                <a:spLocks noChangeArrowheads="1"/>
              </p:cNvSpPr>
              <p:nvPr/>
            </p:nvSpPr>
            <p:spPr bwMode="auto">
              <a:xfrm>
                <a:off x="4076" y="2158"/>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1" name="Oval 205"/>
              <p:cNvSpPr>
                <a:spLocks noChangeArrowheads="1"/>
              </p:cNvSpPr>
              <p:nvPr/>
            </p:nvSpPr>
            <p:spPr bwMode="auto">
              <a:xfrm>
                <a:off x="4076" y="2158"/>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2" name="Oval 206"/>
              <p:cNvSpPr>
                <a:spLocks noChangeArrowheads="1"/>
              </p:cNvSpPr>
              <p:nvPr/>
            </p:nvSpPr>
            <p:spPr bwMode="auto">
              <a:xfrm>
                <a:off x="4092" y="2166"/>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3" name="Oval 207"/>
              <p:cNvSpPr>
                <a:spLocks noChangeArrowheads="1"/>
              </p:cNvSpPr>
              <p:nvPr/>
            </p:nvSpPr>
            <p:spPr bwMode="auto">
              <a:xfrm>
                <a:off x="4108" y="2175"/>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4" name="Oval 208"/>
              <p:cNvSpPr>
                <a:spLocks noChangeArrowheads="1"/>
              </p:cNvSpPr>
              <p:nvPr/>
            </p:nvSpPr>
            <p:spPr bwMode="auto">
              <a:xfrm>
                <a:off x="4124" y="2175"/>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5" name="Oval 209"/>
              <p:cNvSpPr>
                <a:spLocks noChangeArrowheads="1"/>
              </p:cNvSpPr>
              <p:nvPr/>
            </p:nvSpPr>
            <p:spPr bwMode="auto">
              <a:xfrm>
                <a:off x="4124" y="2184"/>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6" name="Oval 210"/>
              <p:cNvSpPr>
                <a:spLocks noChangeArrowheads="1"/>
              </p:cNvSpPr>
              <p:nvPr/>
            </p:nvSpPr>
            <p:spPr bwMode="auto">
              <a:xfrm>
                <a:off x="4140" y="2192"/>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7" name="Oval 211"/>
              <p:cNvSpPr>
                <a:spLocks noChangeArrowheads="1"/>
              </p:cNvSpPr>
              <p:nvPr/>
            </p:nvSpPr>
            <p:spPr bwMode="auto">
              <a:xfrm>
                <a:off x="4132" y="221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8" name="Oval 212"/>
              <p:cNvSpPr>
                <a:spLocks noChangeArrowheads="1"/>
              </p:cNvSpPr>
              <p:nvPr/>
            </p:nvSpPr>
            <p:spPr bwMode="auto">
              <a:xfrm>
                <a:off x="4132" y="221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09" name="Oval 213"/>
              <p:cNvSpPr>
                <a:spLocks noChangeArrowheads="1"/>
              </p:cNvSpPr>
              <p:nvPr/>
            </p:nvSpPr>
            <p:spPr bwMode="auto">
              <a:xfrm>
                <a:off x="4148" y="2210"/>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10" name="Oval 214"/>
              <p:cNvSpPr>
                <a:spLocks noChangeArrowheads="1"/>
              </p:cNvSpPr>
              <p:nvPr/>
            </p:nvSpPr>
            <p:spPr bwMode="auto">
              <a:xfrm>
                <a:off x="4156" y="2227"/>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11" name="Oval 215"/>
              <p:cNvSpPr>
                <a:spLocks noChangeArrowheads="1"/>
              </p:cNvSpPr>
              <p:nvPr/>
            </p:nvSpPr>
            <p:spPr bwMode="auto">
              <a:xfrm>
                <a:off x="4196" y="223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12" name="Oval 216"/>
              <p:cNvSpPr>
                <a:spLocks noChangeArrowheads="1"/>
              </p:cNvSpPr>
              <p:nvPr/>
            </p:nvSpPr>
            <p:spPr bwMode="auto">
              <a:xfrm>
                <a:off x="4212" y="223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13" name="Oval 217"/>
              <p:cNvSpPr>
                <a:spLocks noChangeArrowheads="1"/>
              </p:cNvSpPr>
              <p:nvPr/>
            </p:nvSpPr>
            <p:spPr bwMode="auto">
              <a:xfrm>
                <a:off x="4220" y="2244"/>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14" name="Oval 218"/>
              <p:cNvSpPr>
                <a:spLocks noChangeArrowheads="1"/>
              </p:cNvSpPr>
              <p:nvPr/>
            </p:nvSpPr>
            <p:spPr bwMode="auto">
              <a:xfrm>
                <a:off x="4236" y="2253"/>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15" name="Oval 219"/>
              <p:cNvSpPr>
                <a:spLocks noChangeArrowheads="1"/>
              </p:cNvSpPr>
              <p:nvPr/>
            </p:nvSpPr>
            <p:spPr bwMode="auto">
              <a:xfrm>
                <a:off x="4260" y="2262"/>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16" name="Oval 220"/>
              <p:cNvSpPr>
                <a:spLocks noChangeArrowheads="1"/>
              </p:cNvSpPr>
              <p:nvPr/>
            </p:nvSpPr>
            <p:spPr bwMode="auto">
              <a:xfrm>
                <a:off x="4276" y="2270"/>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17" name="Oval 221"/>
              <p:cNvSpPr>
                <a:spLocks noChangeArrowheads="1"/>
              </p:cNvSpPr>
              <p:nvPr/>
            </p:nvSpPr>
            <p:spPr bwMode="auto">
              <a:xfrm>
                <a:off x="4284" y="2288"/>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18" name="Oval 222"/>
              <p:cNvSpPr>
                <a:spLocks noChangeArrowheads="1"/>
              </p:cNvSpPr>
              <p:nvPr/>
            </p:nvSpPr>
            <p:spPr bwMode="auto">
              <a:xfrm>
                <a:off x="4276" y="2288"/>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19" name="Oval 223"/>
              <p:cNvSpPr>
                <a:spLocks noChangeArrowheads="1"/>
              </p:cNvSpPr>
              <p:nvPr/>
            </p:nvSpPr>
            <p:spPr bwMode="auto">
              <a:xfrm>
                <a:off x="4292" y="2296"/>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20" name="Oval 224"/>
              <p:cNvSpPr>
                <a:spLocks noChangeArrowheads="1"/>
              </p:cNvSpPr>
              <p:nvPr/>
            </p:nvSpPr>
            <p:spPr bwMode="auto">
              <a:xfrm>
                <a:off x="4300" y="2305"/>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21" name="Oval 225"/>
              <p:cNvSpPr>
                <a:spLocks noChangeArrowheads="1"/>
              </p:cNvSpPr>
              <p:nvPr/>
            </p:nvSpPr>
            <p:spPr bwMode="auto">
              <a:xfrm>
                <a:off x="4308" y="2314"/>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22" name="Oval 226"/>
              <p:cNvSpPr>
                <a:spLocks noChangeArrowheads="1"/>
              </p:cNvSpPr>
              <p:nvPr/>
            </p:nvSpPr>
            <p:spPr bwMode="auto">
              <a:xfrm>
                <a:off x="4324" y="2305"/>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23" name="Oval 227"/>
              <p:cNvSpPr>
                <a:spLocks noChangeArrowheads="1"/>
              </p:cNvSpPr>
              <p:nvPr/>
            </p:nvSpPr>
            <p:spPr bwMode="auto">
              <a:xfrm>
                <a:off x="4332" y="231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24" name="Oval 228"/>
              <p:cNvSpPr>
                <a:spLocks noChangeArrowheads="1"/>
              </p:cNvSpPr>
              <p:nvPr/>
            </p:nvSpPr>
            <p:spPr bwMode="auto">
              <a:xfrm>
                <a:off x="4340" y="2322"/>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25" name="Oval 229"/>
              <p:cNvSpPr>
                <a:spLocks noChangeArrowheads="1"/>
              </p:cNvSpPr>
              <p:nvPr/>
            </p:nvSpPr>
            <p:spPr bwMode="auto">
              <a:xfrm>
                <a:off x="4356" y="231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26" name="Oval 230"/>
              <p:cNvSpPr>
                <a:spLocks noChangeArrowheads="1"/>
              </p:cNvSpPr>
              <p:nvPr/>
            </p:nvSpPr>
            <p:spPr bwMode="auto">
              <a:xfrm>
                <a:off x="4356" y="2322"/>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27" name="Oval 231"/>
              <p:cNvSpPr>
                <a:spLocks noChangeArrowheads="1"/>
              </p:cNvSpPr>
              <p:nvPr/>
            </p:nvSpPr>
            <p:spPr bwMode="auto">
              <a:xfrm>
                <a:off x="4348" y="231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28" name="Oval 232"/>
              <p:cNvSpPr>
                <a:spLocks noChangeArrowheads="1"/>
              </p:cNvSpPr>
              <p:nvPr/>
            </p:nvSpPr>
            <p:spPr bwMode="auto">
              <a:xfrm>
                <a:off x="4356" y="2322"/>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29" name="Oval 233"/>
              <p:cNvSpPr>
                <a:spLocks noChangeArrowheads="1"/>
              </p:cNvSpPr>
              <p:nvPr/>
            </p:nvSpPr>
            <p:spPr bwMode="auto">
              <a:xfrm>
                <a:off x="4364" y="2322"/>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30" name="Oval 234"/>
              <p:cNvSpPr>
                <a:spLocks noChangeArrowheads="1"/>
              </p:cNvSpPr>
              <p:nvPr/>
            </p:nvSpPr>
            <p:spPr bwMode="auto">
              <a:xfrm>
                <a:off x="4372" y="2331"/>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31" name="Oval 235"/>
              <p:cNvSpPr>
                <a:spLocks noChangeArrowheads="1"/>
              </p:cNvSpPr>
              <p:nvPr/>
            </p:nvSpPr>
            <p:spPr bwMode="auto">
              <a:xfrm>
                <a:off x="4372" y="2331"/>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32" name="Oval 236"/>
              <p:cNvSpPr>
                <a:spLocks noChangeArrowheads="1"/>
              </p:cNvSpPr>
              <p:nvPr/>
            </p:nvSpPr>
            <p:spPr bwMode="auto">
              <a:xfrm>
                <a:off x="4380" y="2340"/>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33" name="Oval 237"/>
              <p:cNvSpPr>
                <a:spLocks noChangeArrowheads="1"/>
              </p:cNvSpPr>
              <p:nvPr/>
            </p:nvSpPr>
            <p:spPr bwMode="auto">
              <a:xfrm>
                <a:off x="4396" y="2340"/>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34" name="Oval 238"/>
              <p:cNvSpPr>
                <a:spLocks noChangeArrowheads="1"/>
              </p:cNvSpPr>
              <p:nvPr/>
            </p:nvSpPr>
            <p:spPr bwMode="auto">
              <a:xfrm>
                <a:off x="4404" y="2348"/>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35" name="Oval 239"/>
              <p:cNvSpPr>
                <a:spLocks noChangeArrowheads="1"/>
              </p:cNvSpPr>
              <p:nvPr/>
            </p:nvSpPr>
            <p:spPr bwMode="auto">
              <a:xfrm>
                <a:off x="4412" y="2348"/>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36" name="Oval 240"/>
              <p:cNvSpPr>
                <a:spLocks noChangeArrowheads="1"/>
              </p:cNvSpPr>
              <p:nvPr/>
            </p:nvSpPr>
            <p:spPr bwMode="auto">
              <a:xfrm>
                <a:off x="4412" y="2348"/>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37" name="Oval 241"/>
              <p:cNvSpPr>
                <a:spLocks noChangeArrowheads="1"/>
              </p:cNvSpPr>
              <p:nvPr/>
            </p:nvSpPr>
            <p:spPr bwMode="auto">
              <a:xfrm>
                <a:off x="4412" y="237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38" name="Oval 242"/>
              <p:cNvSpPr>
                <a:spLocks noChangeArrowheads="1"/>
              </p:cNvSpPr>
              <p:nvPr/>
            </p:nvSpPr>
            <p:spPr bwMode="auto">
              <a:xfrm>
                <a:off x="4420" y="236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39" name="Oval 243"/>
              <p:cNvSpPr>
                <a:spLocks noChangeArrowheads="1"/>
              </p:cNvSpPr>
              <p:nvPr/>
            </p:nvSpPr>
            <p:spPr bwMode="auto">
              <a:xfrm>
                <a:off x="4428" y="237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40" name="Oval 244"/>
              <p:cNvSpPr>
                <a:spLocks noChangeArrowheads="1"/>
              </p:cNvSpPr>
              <p:nvPr/>
            </p:nvSpPr>
            <p:spPr bwMode="auto">
              <a:xfrm>
                <a:off x="4420" y="237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41" name="Oval 245"/>
              <p:cNvSpPr>
                <a:spLocks noChangeArrowheads="1"/>
              </p:cNvSpPr>
              <p:nvPr/>
            </p:nvSpPr>
            <p:spPr bwMode="auto">
              <a:xfrm>
                <a:off x="4420" y="237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42" name="Oval 246"/>
              <p:cNvSpPr>
                <a:spLocks noChangeArrowheads="1"/>
              </p:cNvSpPr>
              <p:nvPr/>
            </p:nvSpPr>
            <p:spPr bwMode="auto">
              <a:xfrm>
                <a:off x="4428" y="237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43" name="Oval 247"/>
              <p:cNvSpPr>
                <a:spLocks noChangeArrowheads="1"/>
              </p:cNvSpPr>
              <p:nvPr/>
            </p:nvSpPr>
            <p:spPr bwMode="auto">
              <a:xfrm>
                <a:off x="4428" y="2383"/>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44" name="Oval 248"/>
              <p:cNvSpPr>
                <a:spLocks noChangeArrowheads="1"/>
              </p:cNvSpPr>
              <p:nvPr/>
            </p:nvSpPr>
            <p:spPr bwMode="auto">
              <a:xfrm>
                <a:off x="4436" y="239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45" name="Oval 249"/>
              <p:cNvSpPr>
                <a:spLocks noChangeArrowheads="1"/>
              </p:cNvSpPr>
              <p:nvPr/>
            </p:nvSpPr>
            <p:spPr bwMode="auto">
              <a:xfrm>
                <a:off x="4436" y="239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46" name="Oval 250"/>
              <p:cNvSpPr>
                <a:spLocks noChangeArrowheads="1"/>
              </p:cNvSpPr>
              <p:nvPr/>
            </p:nvSpPr>
            <p:spPr bwMode="auto">
              <a:xfrm>
                <a:off x="4436" y="239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47" name="Oval 251"/>
              <p:cNvSpPr>
                <a:spLocks noChangeArrowheads="1"/>
              </p:cNvSpPr>
              <p:nvPr/>
            </p:nvSpPr>
            <p:spPr bwMode="auto">
              <a:xfrm>
                <a:off x="4444" y="239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48" name="Oval 252"/>
              <p:cNvSpPr>
                <a:spLocks noChangeArrowheads="1"/>
              </p:cNvSpPr>
              <p:nvPr/>
            </p:nvSpPr>
            <p:spPr bwMode="auto">
              <a:xfrm>
                <a:off x="4452" y="239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49" name="Oval 253"/>
              <p:cNvSpPr>
                <a:spLocks noChangeArrowheads="1"/>
              </p:cNvSpPr>
              <p:nvPr/>
            </p:nvSpPr>
            <p:spPr bwMode="auto">
              <a:xfrm>
                <a:off x="4452" y="2400"/>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50" name="Oval 254"/>
              <p:cNvSpPr>
                <a:spLocks noChangeArrowheads="1"/>
              </p:cNvSpPr>
              <p:nvPr/>
            </p:nvSpPr>
            <p:spPr bwMode="auto">
              <a:xfrm>
                <a:off x="4468" y="240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51" name="Oval 255"/>
              <p:cNvSpPr>
                <a:spLocks noChangeArrowheads="1"/>
              </p:cNvSpPr>
              <p:nvPr/>
            </p:nvSpPr>
            <p:spPr bwMode="auto">
              <a:xfrm>
                <a:off x="4484" y="240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52" name="Oval 256"/>
              <p:cNvSpPr>
                <a:spLocks noChangeArrowheads="1"/>
              </p:cNvSpPr>
              <p:nvPr/>
            </p:nvSpPr>
            <p:spPr bwMode="auto">
              <a:xfrm>
                <a:off x="4484" y="240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53" name="Oval 257"/>
              <p:cNvSpPr>
                <a:spLocks noChangeArrowheads="1"/>
              </p:cNvSpPr>
              <p:nvPr/>
            </p:nvSpPr>
            <p:spPr bwMode="auto">
              <a:xfrm>
                <a:off x="4500" y="2409"/>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54" name="Oval 258"/>
              <p:cNvSpPr>
                <a:spLocks noChangeArrowheads="1"/>
              </p:cNvSpPr>
              <p:nvPr/>
            </p:nvSpPr>
            <p:spPr bwMode="auto">
              <a:xfrm>
                <a:off x="4500" y="2418"/>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55" name="Oval 259"/>
              <p:cNvSpPr>
                <a:spLocks noChangeArrowheads="1"/>
              </p:cNvSpPr>
              <p:nvPr/>
            </p:nvSpPr>
            <p:spPr bwMode="auto">
              <a:xfrm>
                <a:off x="4500" y="2418"/>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56" name="Oval 260"/>
              <p:cNvSpPr>
                <a:spLocks noChangeArrowheads="1"/>
              </p:cNvSpPr>
              <p:nvPr/>
            </p:nvSpPr>
            <p:spPr bwMode="auto">
              <a:xfrm>
                <a:off x="4516" y="2444"/>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57" name="Oval 261"/>
              <p:cNvSpPr>
                <a:spLocks noChangeArrowheads="1"/>
              </p:cNvSpPr>
              <p:nvPr/>
            </p:nvSpPr>
            <p:spPr bwMode="auto">
              <a:xfrm>
                <a:off x="4540" y="2452"/>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58" name="Oval 262"/>
              <p:cNvSpPr>
                <a:spLocks noChangeArrowheads="1"/>
              </p:cNvSpPr>
              <p:nvPr/>
            </p:nvSpPr>
            <p:spPr bwMode="auto">
              <a:xfrm>
                <a:off x="4540" y="2452"/>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59" name="Oval 263"/>
              <p:cNvSpPr>
                <a:spLocks noChangeArrowheads="1"/>
              </p:cNvSpPr>
              <p:nvPr/>
            </p:nvSpPr>
            <p:spPr bwMode="auto">
              <a:xfrm>
                <a:off x="4548" y="2461"/>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60" name="Oval 264"/>
              <p:cNvSpPr>
                <a:spLocks noChangeArrowheads="1"/>
              </p:cNvSpPr>
              <p:nvPr/>
            </p:nvSpPr>
            <p:spPr bwMode="auto">
              <a:xfrm>
                <a:off x="4564" y="247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61" name="Oval 265"/>
              <p:cNvSpPr>
                <a:spLocks noChangeArrowheads="1"/>
              </p:cNvSpPr>
              <p:nvPr/>
            </p:nvSpPr>
            <p:spPr bwMode="auto">
              <a:xfrm>
                <a:off x="4564" y="247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62" name="Oval 266"/>
              <p:cNvSpPr>
                <a:spLocks noChangeArrowheads="1"/>
              </p:cNvSpPr>
              <p:nvPr/>
            </p:nvSpPr>
            <p:spPr bwMode="auto">
              <a:xfrm>
                <a:off x="4572" y="247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63" name="Oval 267"/>
              <p:cNvSpPr>
                <a:spLocks noChangeArrowheads="1"/>
              </p:cNvSpPr>
              <p:nvPr/>
            </p:nvSpPr>
            <p:spPr bwMode="auto">
              <a:xfrm>
                <a:off x="4564" y="247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64" name="Oval 268"/>
              <p:cNvSpPr>
                <a:spLocks noChangeArrowheads="1"/>
              </p:cNvSpPr>
              <p:nvPr/>
            </p:nvSpPr>
            <p:spPr bwMode="auto">
              <a:xfrm>
                <a:off x="4564" y="247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65" name="Oval 269"/>
              <p:cNvSpPr>
                <a:spLocks noChangeArrowheads="1"/>
              </p:cNvSpPr>
              <p:nvPr/>
            </p:nvSpPr>
            <p:spPr bwMode="auto">
              <a:xfrm>
                <a:off x="4580" y="2478"/>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66" name="Oval 270"/>
              <p:cNvSpPr>
                <a:spLocks noChangeArrowheads="1"/>
              </p:cNvSpPr>
              <p:nvPr/>
            </p:nvSpPr>
            <p:spPr bwMode="auto">
              <a:xfrm>
                <a:off x="4588" y="2487"/>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67" name="Oval 271"/>
              <p:cNvSpPr>
                <a:spLocks noChangeArrowheads="1"/>
              </p:cNvSpPr>
              <p:nvPr/>
            </p:nvSpPr>
            <p:spPr bwMode="auto">
              <a:xfrm>
                <a:off x="4588" y="2487"/>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68" name="Oval 272"/>
              <p:cNvSpPr>
                <a:spLocks noChangeArrowheads="1"/>
              </p:cNvSpPr>
              <p:nvPr/>
            </p:nvSpPr>
            <p:spPr bwMode="auto">
              <a:xfrm>
                <a:off x="4596" y="2496"/>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69" name="Oval 273"/>
              <p:cNvSpPr>
                <a:spLocks noChangeArrowheads="1"/>
              </p:cNvSpPr>
              <p:nvPr/>
            </p:nvSpPr>
            <p:spPr bwMode="auto">
              <a:xfrm>
                <a:off x="4612" y="2504"/>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70" name="Oval 274"/>
              <p:cNvSpPr>
                <a:spLocks noChangeArrowheads="1"/>
              </p:cNvSpPr>
              <p:nvPr/>
            </p:nvSpPr>
            <p:spPr bwMode="auto">
              <a:xfrm>
                <a:off x="4612" y="2504"/>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71" name="Oval 275"/>
              <p:cNvSpPr>
                <a:spLocks noChangeArrowheads="1"/>
              </p:cNvSpPr>
              <p:nvPr/>
            </p:nvSpPr>
            <p:spPr bwMode="auto">
              <a:xfrm>
                <a:off x="4620" y="252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72" name="Oval 276"/>
              <p:cNvSpPr>
                <a:spLocks noChangeArrowheads="1"/>
              </p:cNvSpPr>
              <p:nvPr/>
            </p:nvSpPr>
            <p:spPr bwMode="auto">
              <a:xfrm>
                <a:off x="4628" y="253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73" name="Oval 277"/>
              <p:cNvSpPr>
                <a:spLocks noChangeArrowheads="1"/>
              </p:cNvSpPr>
              <p:nvPr/>
            </p:nvSpPr>
            <p:spPr bwMode="auto">
              <a:xfrm>
                <a:off x="4628" y="253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74" name="Oval 278"/>
              <p:cNvSpPr>
                <a:spLocks noChangeArrowheads="1"/>
              </p:cNvSpPr>
              <p:nvPr/>
            </p:nvSpPr>
            <p:spPr bwMode="auto">
              <a:xfrm>
                <a:off x="4636" y="2539"/>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75" name="Oval 279"/>
              <p:cNvSpPr>
                <a:spLocks noChangeArrowheads="1"/>
              </p:cNvSpPr>
              <p:nvPr/>
            </p:nvSpPr>
            <p:spPr bwMode="auto">
              <a:xfrm>
                <a:off x="4644" y="2548"/>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76" name="Oval 280"/>
              <p:cNvSpPr>
                <a:spLocks noChangeArrowheads="1"/>
              </p:cNvSpPr>
              <p:nvPr/>
            </p:nvSpPr>
            <p:spPr bwMode="auto">
              <a:xfrm>
                <a:off x="4644" y="2548"/>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77" name="Oval 281"/>
              <p:cNvSpPr>
                <a:spLocks noChangeArrowheads="1"/>
              </p:cNvSpPr>
              <p:nvPr/>
            </p:nvSpPr>
            <p:spPr bwMode="auto">
              <a:xfrm>
                <a:off x="4636" y="2556"/>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78" name="Oval 282"/>
              <p:cNvSpPr>
                <a:spLocks noChangeArrowheads="1"/>
              </p:cNvSpPr>
              <p:nvPr/>
            </p:nvSpPr>
            <p:spPr bwMode="auto">
              <a:xfrm>
                <a:off x="4644" y="2548"/>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79" name="Oval 283"/>
              <p:cNvSpPr>
                <a:spLocks noChangeArrowheads="1"/>
              </p:cNvSpPr>
              <p:nvPr/>
            </p:nvSpPr>
            <p:spPr bwMode="auto">
              <a:xfrm>
                <a:off x="4644" y="2556"/>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80" name="Oval 284"/>
              <p:cNvSpPr>
                <a:spLocks noChangeArrowheads="1"/>
              </p:cNvSpPr>
              <p:nvPr/>
            </p:nvSpPr>
            <p:spPr bwMode="auto">
              <a:xfrm>
                <a:off x="4652" y="2548"/>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81" name="Oval 285"/>
              <p:cNvSpPr>
                <a:spLocks noChangeArrowheads="1"/>
              </p:cNvSpPr>
              <p:nvPr/>
            </p:nvSpPr>
            <p:spPr bwMode="auto">
              <a:xfrm>
                <a:off x="4660" y="2556"/>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82" name="Oval 286"/>
              <p:cNvSpPr>
                <a:spLocks noChangeArrowheads="1"/>
              </p:cNvSpPr>
              <p:nvPr/>
            </p:nvSpPr>
            <p:spPr bwMode="auto">
              <a:xfrm>
                <a:off x="4660" y="2556"/>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83" name="Oval 287"/>
              <p:cNvSpPr>
                <a:spLocks noChangeArrowheads="1"/>
              </p:cNvSpPr>
              <p:nvPr/>
            </p:nvSpPr>
            <p:spPr bwMode="auto">
              <a:xfrm>
                <a:off x="4660" y="2565"/>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84" name="Oval 288"/>
              <p:cNvSpPr>
                <a:spLocks noChangeArrowheads="1"/>
              </p:cNvSpPr>
              <p:nvPr/>
            </p:nvSpPr>
            <p:spPr bwMode="auto">
              <a:xfrm>
                <a:off x="4660" y="2548"/>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85" name="Oval 289"/>
              <p:cNvSpPr>
                <a:spLocks noChangeArrowheads="1"/>
              </p:cNvSpPr>
              <p:nvPr/>
            </p:nvSpPr>
            <p:spPr bwMode="auto">
              <a:xfrm>
                <a:off x="4668" y="2574"/>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86" name="Oval 290"/>
              <p:cNvSpPr>
                <a:spLocks noChangeArrowheads="1"/>
              </p:cNvSpPr>
              <p:nvPr/>
            </p:nvSpPr>
            <p:spPr bwMode="auto">
              <a:xfrm>
                <a:off x="4668" y="2565"/>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87" name="Oval 291"/>
              <p:cNvSpPr>
                <a:spLocks noChangeArrowheads="1"/>
              </p:cNvSpPr>
              <p:nvPr/>
            </p:nvSpPr>
            <p:spPr bwMode="auto">
              <a:xfrm>
                <a:off x="4684" y="2582"/>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88" name="Oval 292"/>
              <p:cNvSpPr>
                <a:spLocks noChangeArrowheads="1"/>
              </p:cNvSpPr>
              <p:nvPr/>
            </p:nvSpPr>
            <p:spPr bwMode="auto">
              <a:xfrm>
                <a:off x="4684" y="2574"/>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89" name="Oval 293"/>
              <p:cNvSpPr>
                <a:spLocks noChangeArrowheads="1"/>
              </p:cNvSpPr>
              <p:nvPr/>
            </p:nvSpPr>
            <p:spPr bwMode="auto">
              <a:xfrm>
                <a:off x="4692" y="2582"/>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90" name="Oval 294"/>
              <p:cNvSpPr>
                <a:spLocks noChangeArrowheads="1"/>
              </p:cNvSpPr>
              <p:nvPr/>
            </p:nvSpPr>
            <p:spPr bwMode="auto">
              <a:xfrm>
                <a:off x="4692" y="2582"/>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91" name="Oval 295"/>
              <p:cNvSpPr>
                <a:spLocks noChangeArrowheads="1"/>
              </p:cNvSpPr>
              <p:nvPr/>
            </p:nvSpPr>
            <p:spPr bwMode="auto">
              <a:xfrm>
                <a:off x="4692" y="2582"/>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92" name="Oval 296"/>
              <p:cNvSpPr>
                <a:spLocks noChangeArrowheads="1"/>
              </p:cNvSpPr>
              <p:nvPr/>
            </p:nvSpPr>
            <p:spPr bwMode="auto">
              <a:xfrm>
                <a:off x="4700" y="2617"/>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93" name="Oval 297"/>
              <p:cNvSpPr>
                <a:spLocks noChangeArrowheads="1"/>
              </p:cNvSpPr>
              <p:nvPr/>
            </p:nvSpPr>
            <p:spPr bwMode="auto">
              <a:xfrm>
                <a:off x="4700" y="260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94" name="Oval 298"/>
              <p:cNvSpPr>
                <a:spLocks noChangeArrowheads="1"/>
              </p:cNvSpPr>
              <p:nvPr/>
            </p:nvSpPr>
            <p:spPr bwMode="auto">
              <a:xfrm>
                <a:off x="4700" y="2582"/>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95" name="Oval 299"/>
              <p:cNvSpPr>
                <a:spLocks noChangeArrowheads="1"/>
              </p:cNvSpPr>
              <p:nvPr/>
            </p:nvSpPr>
            <p:spPr bwMode="auto">
              <a:xfrm>
                <a:off x="4716" y="2617"/>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96" name="Oval 300"/>
              <p:cNvSpPr>
                <a:spLocks noChangeArrowheads="1"/>
              </p:cNvSpPr>
              <p:nvPr/>
            </p:nvSpPr>
            <p:spPr bwMode="auto">
              <a:xfrm>
                <a:off x="4716" y="2617"/>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97" name="Oval 301"/>
              <p:cNvSpPr>
                <a:spLocks noChangeArrowheads="1"/>
              </p:cNvSpPr>
              <p:nvPr/>
            </p:nvSpPr>
            <p:spPr bwMode="auto">
              <a:xfrm>
                <a:off x="4716" y="262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98" name="Oval 302"/>
              <p:cNvSpPr>
                <a:spLocks noChangeArrowheads="1"/>
              </p:cNvSpPr>
              <p:nvPr/>
            </p:nvSpPr>
            <p:spPr bwMode="auto">
              <a:xfrm>
                <a:off x="4708" y="262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499" name="Oval 303"/>
              <p:cNvSpPr>
                <a:spLocks noChangeArrowheads="1"/>
              </p:cNvSpPr>
              <p:nvPr/>
            </p:nvSpPr>
            <p:spPr bwMode="auto">
              <a:xfrm>
                <a:off x="4716" y="262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00" name="Oval 304"/>
              <p:cNvSpPr>
                <a:spLocks noChangeArrowheads="1"/>
              </p:cNvSpPr>
              <p:nvPr/>
            </p:nvSpPr>
            <p:spPr bwMode="auto">
              <a:xfrm>
                <a:off x="4716" y="263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01" name="Oval 305"/>
              <p:cNvSpPr>
                <a:spLocks noChangeArrowheads="1"/>
              </p:cNvSpPr>
              <p:nvPr/>
            </p:nvSpPr>
            <p:spPr bwMode="auto">
              <a:xfrm>
                <a:off x="4724" y="2626"/>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02" name="Oval 306"/>
              <p:cNvSpPr>
                <a:spLocks noChangeArrowheads="1"/>
              </p:cNvSpPr>
              <p:nvPr/>
            </p:nvSpPr>
            <p:spPr bwMode="auto">
              <a:xfrm>
                <a:off x="4724" y="2634"/>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03" name="Oval 307"/>
              <p:cNvSpPr>
                <a:spLocks noChangeArrowheads="1"/>
              </p:cNvSpPr>
              <p:nvPr/>
            </p:nvSpPr>
            <p:spPr bwMode="auto">
              <a:xfrm>
                <a:off x="4732" y="2643"/>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04" name="Oval 308"/>
              <p:cNvSpPr>
                <a:spLocks noChangeArrowheads="1"/>
              </p:cNvSpPr>
              <p:nvPr/>
            </p:nvSpPr>
            <p:spPr bwMode="auto">
              <a:xfrm>
                <a:off x="4732" y="2643"/>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05" name="Oval 309"/>
              <p:cNvSpPr>
                <a:spLocks noChangeArrowheads="1"/>
              </p:cNvSpPr>
              <p:nvPr/>
            </p:nvSpPr>
            <p:spPr bwMode="auto">
              <a:xfrm>
                <a:off x="4732" y="2643"/>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06" name="Oval 310"/>
              <p:cNvSpPr>
                <a:spLocks noChangeArrowheads="1"/>
              </p:cNvSpPr>
              <p:nvPr/>
            </p:nvSpPr>
            <p:spPr bwMode="auto">
              <a:xfrm>
                <a:off x="4740" y="2652"/>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07" name="Oval 311"/>
              <p:cNvSpPr>
                <a:spLocks noChangeArrowheads="1"/>
              </p:cNvSpPr>
              <p:nvPr/>
            </p:nvSpPr>
            <p:spPr bwMode="auto">
              <a:xfrm>
                <a:off x="4756" y="2660"/>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08" name="Oval 312"/>
              <p:cNvSpPr>
                <a:spLocks noChangeArrowheads="1"/>
              </p:cNvSpPr>
              <p:nvPr/>
            </p:nvSpPr>
            <p:spPr bwMode="auto">
              <a:xfrm>
                <a:off x="4756" y="2660"/>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09" name="Oval 313"/>
              <p:cNvSpPr>
                <a:spLocks noChangeArrowheads="1"/>
              </p:cNvSpPr>
              <p:nvPr/>
            </p:nvSpPr>
            <p:spPr bwMode="auto">
              <a:xfrm>
                <a:off x="4764" y="2678"/>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10" name="Oval 314"/>
              <p:cNvSpPr>
                <a:spLocks noChangeArrowheads="1"/>
              </p:cNvSpPr>
              <p:nvPr/>
            </p:nvSpPr>
            <p:spPr bwMode="auto">
              <a:xfrm>
                <a:off x="4764" y="2678"/>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11" name="Oval 315"/>
              <p:cNvSpPr>
                <a:spLocks noChangeArrowheads="1"/>
              </p:cNvSpPr>
              <p:nvPr/>
            </p:nvSpPr>
            <p:spPr bwMode="auto">
              <a:xfrm>
                <a:off x="4772" y="2686"/>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12" name="Oval 316"/>
              <p:cNvSpPr>
                <a:spLocks noChangeArrowheads="1"/>
              </p:cNvSpPr>
              <p:nvPr/>
            </p:nvSpPr>
            <p:spPr bwMode="auto">
              <a:xfrm>
                <a:off x="4772" y="2695"/>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13" name="Oval 317"/>
              <p:cNvSpPr>
                <a:spLocks noChangeArrowheads="1"/>
              </p:cNvSpPr>
              <p:nvPr/>
            </p:nvSpPr>
            <p:spPr bwMode="auto">
              <a:xfrm>
                <a:off x="4772" y="2695"/>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14" name="Oval 318"/>
              <p:cNvSpPr>
                <a:spLocks noChangeArrowheads="1"/>
              </p:cNvSpPr>
              <p:nvPr/>
            </p:nvSpPr>
            <p:spPr bwMode="auto">
              <a:xfrm>
                <a:off x="4780" y="2695"/>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15" name="Oval 319"/>
              <p:cNvSpPr>
                <a:spLocks noChangeArrowheads="1"/>
              </p:cNvSpPr>
              <p:nvPr/>
            </p:nvSpPr>
            <p:spPr bwMode="auto">
              <a:xfrm>
                <a:off x="4788" y="270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16" name="Oval 320"/>
              <p:cNvSpPr>
                <a:spLocks noChangeArrowheads="1"/>
              </p:cNvSpPr>
              <p:nvPr/>
            </p:nvSpPr>
            <p:spPr bwMode="auto">
              <a:xfrm>
                <a:off x="4780" y="270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17" name="Oval 321"/>
              <p:cNvSpPr>
                <a:spLocks noChangeArrowheads="1"/>
              </p:cNvSpPr>
              <p:nvPr/>
            </p:nvSpPr>
            <p:spPr bwMode="auto">
              <a:xfrm>
                <a:off x="4788" y="2712"/>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18" name="Oval 322"/>
              <p:cNvSpPr>
                <a:spLocks noChangeArrowheads="1"/>
              </p:cNvSpPr>
              <p:nvPr/>
            </p:nvSpPr>
            <p:spPr bwMode="auto">
              <a:xfrm>
                <a:off x="4796" y="2712"/>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19" name="Oval 323"/>
              <p:cNvSpPr>
                <a:spLocks noChangeArrowheads="1"/>
              </p:cNvSpPr>
              <p:nvPr/>
            </p:nvSpPr>
            <p:spPr bwMode="auto">
              <a:xfrm>
                <a:off x="4804" y="2730"/>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20" name="Oval 324"/>
              <p:cNvSpPr>
                <a:spLocks noChangeArrowheads="1"/>
              </p:cNvSpPr>
              <p:nvPr/>
            </p:nvSpPr>
            <p:spPr bwMode="auto">
              <a:xfrm>
                <a:off x="4812" y="2738"/>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21" name="Oval 325"/>
              <p:cNvSpPr>
                <a:spLocks noChangeArrowheads="1"/>
              </p:cNvSpPr>
              <p:nvPr/>
            </p:nvSpPr>
            <p:spPr bwMode="auto">
              <a:xfrm>
                <a:off x="4828" y="275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22" name="Oval 326"/>
              <p:cNvSpPr>
                <a:spLocks noChangeArrowheads="1"/>
              </p:cNvSpPr>
              <p:nvPr/>
            </p:nvSpPr>
            <p:spPr bwMode="auto">
              <a:xfrm>
                <a:off x="4828" y="2773"/>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23" name="Oval 327"/>
              <p:cNvSpPr>
                <a:spLocks noChangeArrowheads="1"/>
              </p:cNvSpPr>
              <p:nvPr/>
            </p:nvSpPr>
            <p:spPr bwMode="auto">
              <a:xfrm>
                <a:off x="4836" y="276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24" name="Oval 328"/>
              <p:cNvSpPr>
                <a:spLocks noChangeArrowheads="1"/>
              </p:cNvSpPr>
              <p:nvPr/>
            </p:nvSpPr>
            <p:spPr bwMode="auto">
              <a:xfrm>
                <a:off x="4844" y="2773"/>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25" name="Oval 329"/>
              <p:cNvSpPr>
                <a:spLocks noChangeArrowheads="1"/>
              </p:cNvSpPr>
              <p:nvPr/>
            </p:nvSpPr>
            <p:spPr bwMode="auto">
              <a:xfrm>
                <a:off x="4852" y="279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26" name="Oval 330"/>
              <p:cNvSpPr>
                <a:spLocks noChangeArrowheads="1"/>
              </p:cNvSpPr>
              <p:nvPr/>
            </p:nvSpPr>
            <p:spPr bwMode="auto">
              <a:xfrm>
                <a:off x="4860" y="278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27" name="Oval 331"/>
              <p:cNvSpPr>
                <a:spLocks noChangeArrowheads="1"/>
              </p:cNvSpPr>
              <p:nvPr/>
            </p:nvSpPr>
            <p:spPr bwMode="auto">
              <a:xfrm>
                <a:off x="4852" y="279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28" name="Oval 332"/>
              <p:cNvSpPr>
                <a:spLocks noChangeArrowheads="1"/>
              </p:cNvSpPr>
              <p:nvPr/>
            </p:nvSpPr>
            <p:spPr bwMode="auto">
              <a:xfrm>
                <a:off x="4860" y="2799"/>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29" name="Oval 333"/>
              <p:cNvSpPr>
                <a:spLocks noChangeArrowheads="1"/>
              </p:cNvSpPr>
              <p:nvPr/>
            </p:nvSpPr>
            <p:spPr bwMode="auto">
              <a:xfrm>
                <a:off x="4860" y="2808"/>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30" name="Oval 334"/>
              <p:cNvSpPr>
                <a:spLocks noChangeArrowheads="1"/>
              </p:cNvSpPr>
              <p:nvPr/>
            </p:nvSpPr>
            <p:spPr bwMode="auto">
              <a:xfrm>
                <a:off x="4860" y="2808"/>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31" name="Oval 335"/>
              <p:cNvSpPr>
                <a:spLocks noChangeArrowheads="1"/>
              </p:cNvSpPr>
              <p:nvPr/>
            </p:nvSpPr>
            <p:spPr bwMode="auto">
              <a:xfrm>
                <a:off x="4860" y="2834"/>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32" name="Oval 336"/>
              <p:cNvSpPr>
                <a:spLocks noChangeArrowheads="1"/>
              </p:cNvSpPr>
              <p:nvPr/>
            </p:nvSpPr>
            <p:spPr bwMode="auto">
              <a:xfrm>
                <a:off x="4868" y="2816"/>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33" name="Oval 337"/>
              <p:cNvSpPr>
                <a:spLocks noChangeArrowheads="1"/>
              </p:cNvSpPr>
              <p:nvPr/>
            </p:nvSpPr>
            <p:spPr bwMode="auto">
              <a:xfrm>
                <a:off x="4876" y="2834"/>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34" name="Oval 338"/>
              <p:cNvSpPr>
                <a:spLocks noChangeArrowheads="1"/>
              </p:cNvSpPr>
              <p:nvPr/>
            </p:nvSpPr>
            <p:spPr bwMode="auto">
              <a:xfrm>
                <a:off x="4884" y="2834"/>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35" name="Oval 339"/>
              <p:cNvSpPr>
                <a:spLocks noChangeArrowheads="1"/>
              </p:cNvSpPr>
              <p:nvPr/>
            </p:nvSpPr>
            <p:spPr bwMode="auto">
              <a:xfrm>
                <a:off x="4884" y="2868"/>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36" name="Oval 340"/>
              <p:cNvSpPr>
                <a:spLocks noChangeArrowheads="1"/>
              </p:cNvSpPr>
              <p:nvPr/>
            </p:nvSpPr>
            <p:spPr bwMode="auto">
              <a:xfrm>
                <a:off x="4900" y="2851"/>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37" name="Oval 341"/>
              <p:cNvSpPr>
                <a:spLocks noChangeArrowheads="1"/>
              </p:cNvSpPr>
              <p:nvPr/>
            </p:nvSpPr>
            <p:spPr bwMode="auto">
              <a:xfrm>
                <a:off x="4908" y="2868"/>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38" name="Oval 342"/>
              <p:cNvSpPr>
                <a:spLocks noChangeArrowheads="1"/>
              </p:cNvSpPr>
              <p:nvPr/>
            </p:nvSpPr>
            <p:spPr bwMode="auto">
              <a:xfrm>
                <a:off x="4908" y="2868"/>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39" name="Oval 343"/>
              <p:cNvSpPr>
                <a:spLocks noChangeArrowheads="1"/>
              </p:cNvSpPr>
              <p:nvPr/>
            </p:nvSpPr>
            <p:spPr bwMode="auto">
              <a:xfrm>
                <a:off x="4916" y="2868"/>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40" name="Oval 344"/>
              <p:cNvSpPr>
                <a:spLocks noChangeArrowheads="1"/>
              </p:cNvSpPr>
              <p:nvPr/>
            </p:nvSpPr>
            <p:spPr bwMode="auto">
              <a:xfrm>
                <a:off x="4916" y="286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41" name="Oval 345"/>
              <p:cNvSpPr>
                <a:spLocks noChangeArrowheads="1"/>
              </p:cNvSpPr>
              <p:nvPr/>
            </p:nvSpPr>
            <p:spPr bwMode="auto">
              <a:xfrm>
                <a:off x="4924" y="2868"/>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42" name="Oval 346"/>
              <p:cNvSpPr>
                <a:spLocks noChangeArrowheads="1"/>
              </p:cNvSpPr>
              <p:nvPr/>
            </p:nvSpPr>
            <p:spPr bwMode="auto">
              <a:xfrm>
                <a:off x="4932" y="2877"/>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43" name="Oval 347"/>
              <p:cNvSpPr>
                <a:spLocks noChangeArrowheads="1"/>
              </p:cNvSpPr>
              <p:nvPr/>
            </p:nvSpPr>
            <p:spPr bwMode="auto">
              <a:xfrm>
                <a:off x="4932" y="2886"/>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44" name="Oval 348"/>
              <p:cNvSpPr>
                <a:spLocks noChangeArrowheads="1"/>
              </p:cNvSpPr>
              <p:nvPr/>
            </p:nvSpPr>
            <p:spPr bwMode="auto">
              <a:xfrm>
                <a:off x="4924" y="2894"/>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45" name="Oval 349"/>
              <p:cNvSpPr>
                <a:spLocks noChangeArrowheads="1"/>
              </p:cNvSpPr>
              <p:nvPr/>
            </p:nvSpPr>
            <p:spPr bwMode="auto">
              <a:xfrm>
                <a:off x="4924" y="2886"/>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46" name="Oval 350"/>
              <p:cNvSpPr>
                <a:spLocks noChangeArrowheads="1"/>
              </p:cNvSpPr>
              <p:nvPr/>
            </p:nvSpPr>
            <p:spPr bwMode="auto">
              <a:xfrm>
                <a:off x="4924" y="292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47" name="Oval 351"/>
              <p:cNvSpPr>
                <a:spLocks noChangeArrowheads="1"/>
              </p:cNvSpPr>
              <p:nvPr/>
            </p:nvSpPr>
            <p:spPr bwMode="auto">
              <a:xfrm>
                <a:off x="4932" y="291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48" name="Oval 352"/>
              <p:cNvSpPr>
                <a:spLocks noChangeArrowheads="1"/>
              </p:cNvSpPr>
              <p:nvPr/>
            </p:nvSpPr>
            <p:spPr bwMode="auto">
              <a:xfrm>
                <a:off x="4932" y="2929"/>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49" name="Oval 353"/>
              <p:cNvSpPr>
                <a:spLocks noChangeArrowheads="1"/>
              </p:cNvSpPr>
              <p:nvPr/>
            </p:nvSpPr>
            <p:spPr bwMode="auto">
              <a:xfrm>
                <a:off x="4940" y="2946"/>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50" name="Oval 354"/>
              <p:cNvSpPr>
                <a:spLocks noChangeArrowheads="1"/>
              </p:cNvSpPr>
              <p:nvPr/>
            </p:nvSpPr>
            <p:spPr bwMode="auto">
              <a:xfrm>
                <a:off x="4948" y="2938"/>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51" name="Oval 355"/>
              <p:cNvSpPr>
                <a:spLocks noChangeArrowheads="1"/>
              </p:cNvSpPr>
              <p:nvPr/>
            </p:nvSpPr>
            <p:spPr bwMode="auto">
              <a:xfrm>
                <a:off x="4972" y="2929"/>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52" name="Oval 356"/>
              <p:cNvSpPr>
                <a:spLocks noChangeArrowheads="1"/>
              </p:cNvSpPr>
              <p:nvPr/>
            </p:nvSpPr>
            <p:spPr bwMode="auto">
              <a:xfrm>
                <a:off x="4972" y="2946"/>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53" name="Oval 357"/>
              <p:cNvSpPr>
                <a:spLocks noChangeArrowheads="1"/>
              </p:cNvSpPr>
              <p:nvPr/>
            </p:nvSpPr>
            <p:spPr bwMode="auto">
              <a:xfrm>
                <a:off x="4980" y="302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54" name="Oval 358"/>
              <p:cNvSpPr>
                <a:spLocks noChangeArrowheads="1"/>
              </p:cNvSpPr>
              <p:nvPr/>
            </p:nvSpPr>
            <p:spPr bwMode="auto">
              <a:xfrm>
                <a:off x="4988" y="2955"/>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55" name="Oval 359"/>
              <p:cNvSpPr>
                <a:spLocks noChangeArrowheads="1"/>
              </p:cNvSpPr>
              <p:nvPr/>
            </p:nvSpPr>
            <p:spPr bwMode="auto">
              <a:xfrm>
                <a:off x="4988" y="299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56" name="Oval 360"/>
              <p:cNvSpPr>
                <a:spLocks noChangeArrowheads="1"/>
              </p:cNvSpPr>
              <p:nvPr/>
            </p:nvSpPr>
            <p:spPr bwMode="auto">
              <a:xfrm>
                <a:off x="4988" y="2938"/>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57" name="Oval 361"/>
              <p:cNvSpPr>
                <a:spLocks noChangeArrowheads="1"/>
              </p:cNvSpPr>
              <p:nvPr/>
            </p:nvSpPr>
            <p:spPr bwMode="auto">
              <a:xfrm>
                <a:off x="5004" y="299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58" name="Oval 362"/>
              <p:cNvSpPr>
                <a:spLocks noChangeArrowheads="1"/>
              </p:cNvSpPr>
              <p:nvPr/>
            </p:nvSpPr>
            <p:spPr bwMode="auto">
              <a:xfrm>
                <a:off x="5004" y="2990"/>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59" name="Oval 363"/>
              <p:cNvSpPr>
                <a:spLocks noChangeArrowheads="1"/>
              </p:cNvSpPr>
              <p:nvPr/>
            </p:nvSpPr>
            <p:spPr bwMode="auto">
              <a:xfrm>
                <a:off x="5012" y="3016"/>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60" name="Oval 364"/>
              <p:cNvSpPr>
                <a:spLocks noChangeArrowheads="1"/>
              </p:cNvSpPr>
              <p:nvPr/>
            </p:nvSpPr>
            <p:spPr bwMode="auto">
              <a:xfrm>
                <a:off x="5028" y="3016"/>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61" name="Oval 365"/>
              <p:cNvSpPr>
                <a:spLocks noChangeArrowheads="1"/>
              </p:cNvSpPr>
              <p:nvPr/>
            </p:nvSpPr>
            <p:spPr bwMode="auto">
              <a:xfrm>
                <a:off x="5052" y="3042"/>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62" name="Oval 366"/>
              <p:cNvSpPr>
                <a:spLocks noChangeArrowheads="1"/>
              </p:cNvSpPr>
              <p:nvPr/>
            </p:nvSpPr>
            <p:spPr bwMode="auto">
              <a:xfrm>
                <a:off x="5068" y="3050"/>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63" name="Oval 367"/>
              <p:cNvSpPr>
                <a:spLocks noChangeArrowheads="1"/>
              </p:cNvSpPr>
              <p:nvPr/>
            </p:nvSpPr>
            <p:spPr bwMode="auto">
              <a:xfrm>
                <a:off x="5068" y="3085"/>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64" name="Oval 368"/>
              <p:cNvSpPr>
                <a:spLocks noChangeArrowheads="1"/>
              </p:cNvSpPr>
              <p:nvPr/>
            </p:nvSpPr>
            <p:spPr bwMode="auto">
              <a:xfrm>
                <a:off x="5068" y="3076"/>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65" name="Oval 369"/>
              <p:cNvSpPr>
                <a:spLocks noChangeArrowheads="1"/>
              </p:cNvSpPr>
              <p:nvPr/>
            </p:nvSpPr>
            <p:spPr bwMode="auto">
              <a:xfrm>
                <a:off x="5132" y="3111"/>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66" name="Oval 370"/>
              <p:cNvSpPr>
                <a:spLocks noChangeArrowheads="1"/>
              </p:cNvSpPr>
              <p:nvPr/>
            </p:nvSpPr>
            <p:spPr bwMode="auto">
              <a:xfrm>
                <a:off x="5164" y="3154"/>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67" name="Oval 371"/>
              <p:cNvSpPr>
                <a:spLocks noChangeArrowheads="1"/>
              </p:cNvSpPr>
              <p:nvPr/>
            </p:nvSpPr>
            <p:spPr bwMode="auto">
              <a:xfrm>
                <a:off x="5212"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68" name="Oval 372"/>
              <p:cNvSpPr>
                <a:spLocks noChangeArrowheads="1"/>
              </p:cNvSpPr>
              <p:nvPr/>
            </p:nvSpPr>
            <p:spPr bwMode="auto">
              <a:xfrm>
                <a:off x="5228" y="3180"/>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69" name="Oval 373"/>
              <p:cNvSpPr>
                <a:spLocks noChangeArrowheads="1"/>
              </p:cNvSpPr>
              <p:nvPr/>
            </p:nvSpPr>
            <p:spPr bwMode="auto">
              <a:xfrm>
                <a:off x="5268" y="318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70" name="Oval 374"/>
              <p:cNvSpPr>
                <a:spLocks noChangeArrowheads="1"/>
              </p:cNvSpPr>
              <p:nvPr/>
            </p:nvSpPr>
            <p:spPr bwMode="auto">
              <a:xfrm>
                <a:off x="5276"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71" name="Oval 375"/>
              <p:cNvSpPr>
                <a:spLocks noChangeArrowheads="1"/>
              </p:cNvSpPr>
              <p:nvPr/>
            </p:nvSpPr>
            <p:spPr bwMode="auto">
              <a:xfrm>
                <a:off x="5300" y="317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72" name="Oval 376"/>
              <p:cNvSpPr>
                <a:spLocks noChangeArrowheads="1"/>
              </p:cNvSpPr>
              <p:nvPr/>
            </p:nvSpPr>
            <p:spPr bwMode="auto">
              <a:xfrm>
                <a:off x="5324" y="3163"/>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73" name="Oval 377"/>
              <p:cNvSpPr>
                <a:spLocks noChangeArrowheads="1"/>
              </p:cNvSpPr>
              <p:nvPr/>
            </p:nvSpPr>
            <p:spPr bwMode="auto">
              <a:xfrm>
                <a:off x="5340" y="315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74" name="Oval 378"/>
              <p:cNvSpPr>
                <a:spLocks noChangeArrowheads="1"/>
              </p:cNvSpPr>
              <p:nvPr/>
            </p:nvSpPr>
            <p:spPr bwMode="auto">
              <a:xfrm>
                <a:off x="5356" y="3128"/>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75" name="Oval 379"/>
              <p:cNvSpPr>
                <a:spLocks noChangeArrowheads="1"/>
              </p:cNvSpPr>
              <p:nvPr/>
            </p:nvSpPr>
            <p:spPr bwMode="auto">
              <a:xfrm>
                <a:off x="5356" y="3120"/>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76" name="Oval 380"/>
              <p:cNvSpPr>
                <a:spLocks noChangeArrowheads="1"/>
              </p:cNvSpPr>
              <p:nvPr/>
            </p:nvSpPr>
            <p:spPr bwMode="auto">
              <a:xfrm>
                <a:off x="5372" y="3111"/>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77" name="Oval 381"/>
              <p:cNvSpPr>
                <a:spLocks noChangeArrowheads="1"/>
              </p:cNvSpPr>
              <p:nvPr/>
            </p:nvSpPr>
            <p:spPr bwMode="auto">
              <a:xfrm>
                <a:off x="5396" y="3111"/>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78" name="Oval 382"/>
              <p:cNvSpPr>
                <a:spLocks noChangeArrowheads="1"/>
              </p:cNvSpPr>
              <p:nvPr/>
            </p:nvSpPr>
            <p:spPr bwMode="auto">
              <a:xfrm>
                <a:off x="5404" y="3120"/>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79" name="Oval 383"/>
              <p:cNvSpPr>
                <a:spLocks noChangeArrowheads="1"/>
              </p:cNvSpPr>
              <p:nvPr/>
            </p:nvSpPr>
            <p:spPr bwMode="auto">
              <a:xfrm>
                <a:off x="5420" y="3128"/>
                <a:ext cx="8"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80" name="Oval 384"/>
              <p:cNvSpPr>
                <a:spLocks noChangeArrowheads="1"/>
              </p:cNvSpPr>
              <p:nvPr/>
            </p:nvSpPr>
            <p:spPr bwMode="auto">
              <a:xfrm>
                <a:off x="5428" y="315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81" name="Oval 385"/>
              <p:cNvSpPr>
                <a:spLocks noChangeArrowheads="1"/>
              </p:cNvSpPr>
              <p:nvPr/>
            </p:nvSpPr>
            <p:spPr bwMode="auto">
              <a:xfrm>
                <a:off x="5428" y="3163"/>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82" name="Oval 386"/>
              <p:cNvSpPr>
                <a:spLocks noChangeArrowheads="1"/>
              </p:cNvSpPr>
              <p:nvPr/>
            </p:nvSpPr>
            <p:spPr bwMode="auto">
              <a:xfrm>
                <a:off x="5436" y="317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83" name="Oval 387"/>
              <p:cNvSpPr>
                <a:spLocks noChangeArrowheads="1"/>
              </p:cNvSpPr>
              <p:nvPr/>
            </p:nvSpPr>
            <p:spPr bwMode="auto">
              <a:xfrm>
                <a:off x="5444" y="317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84" name="Oval 388"/>
              <p:cNvSpPr>
                <a:spLocks noChangeArrowheads="1"/>
              </p:cNvSpPr>
              <p:nvPr/>
            </p:nvSpPr>
            <p:spPr bwMode="auto">
              <a:xfrm>
                <a:off x="5452" y="317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85" name="Oval 389"/>
              <p:cNvSpPr>
                <a:spLocks noChangeArrowheads="1"/>
              </p:cNvSpPr>
              <p:nvPr/>
            </p:nvSpPr>
            <p:spPr bwMode="auto">
              <a:xfrm>
                <a:off x="5468"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86" name="Oval 390"/>
              <p:cNvSpPr>
                <a:spLocks noChangeArrowheads="1"/>
              </p:cNvSpPr>
              <p:nvPr/>
            </p:nvSpPr>
            <p:spPr bwMode="auto">
              <a:xfrm>
                <a:off x="5476"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87" name="Oval 391"/>
              <p:cNvSpPr>
                <a:spLocks noChangeArrowheads="1"/>
              </p:cNvSpPr>
              <p:nvPr/>
            </p:nvSpPr>
            <p:spPr bwMode="auto">
              <a:xfrm>
                <a:off x="5484" y="3180"/>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88" name="Oval 392"/>
              <p:cNvSpPr>
                <a:spLocks noChangeArrowheads="1"/>
              </p:cNvSpPr>
              <p:nvPr/>
            </p:nvSpPr>
            <p:spPr bwMode="auto">
              <a:xfrm>
                <a:off x="5492" y="3154"/>
                <a:ext cx="8"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89" name="Oval 393"/>
              <p:cNvSpPr>
                <a:spLocks noChangeArrowheads="1"/>
              </p:cNvSpPr>
              <p:nvPr/>
            </p:nvSpPr>
            <p:spPr bwMode="auto">
              <a:xfrm>
                <a:off x="5500" y="314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90" name="Oval 394"/>
              <p:cNvSpPr>
                <a:spLocks noChangeArrowheads="1"/>
              </p:cNvSpPr>
              <p:nvPr/>
            </p:nvSpPr>
            <p:spPr bwMode="auto">
              <a:xfrm>
                <a:off x="5492" y="314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91" name="Oval 395"/>
              <p:cNvSpPr>
                <a:spLocks noChangeArrowheads="1"/>
              </p:cNvSpPr>
              <p:nvPr/>
            </p:nvSpPr>
            <p:spPr bwMode="auto">
              <a:xfrm>
                <a:off x="5500" y="3146"/>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92" name="Oval 396"/>
              <p:cNvSpPr>
                <a:spLocks noChangeArrowheads="1"/>
              </p:cNvSpPr>
              <p:nvPr/>
            </p:nvSpPr>
            <p:spPr bwMode="auto">
              <a:xfrm>
                <a:off x="5508" y="3128"/>
                <a:ext cx="16" cy="18"/>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93" name="Oval 397"/>
              <p:cNvSpPr>
                <a:spLocks noChangeArrowheads="1"/>
              </p:cNvSpPr>
              <p:nvPr/>
            </p:nvSpPr>
            <p:spPr bwMode="auto">
              <a:xfrm>
                <a:off x="5516" y="3154"/>
                <a:ext cx="16" cy="10"/>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94" name="Oval 398"/>
              <p:cNvSpPr>
                <a:spLocks noChangeArrowheads="1"/>
              </p:cNvSpPr>
              <p:nvPr/>
            </p:nvSpPr>
            <p:spPr bwMode="auto">
              <a:xfrm>
                <a:off x="5524" y="3163"/>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95" name="Oval 399"/>
              <p:cNvSpPr>
                <a:spLocks noChangeArrowheads="1"/>
              </p:cNvSpPr>
              <p:nvPr/>
            </p:nvSpPr>
            <p:spPr bwMode="auto">
              <a:xfrm>
                <a:off x="5524" y="3172"/>
                <a:ext cx="16"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96" name="Oval 400"/>
              <p:cNvSpPr>
                <a:spLocks noChangeArrowheads="1"/>
              </p:cNvSpPr>
              <p:nvPr/>
            </p:nvSpPr>
            <p:spPr bwMode="auto">
              <a:xfrm>
                <a:off x="5540"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97" name="Oval 401"/>
              <p:cNvSpPr>
                <a:spLocks noChangeArrowheads="1"/>
              </p:cNvSpPr>
              <p:nvPr/>
            </p:nvSpPr>
            <p:spPr bwMode="auto">
              <a:xfrm>
                <a:off x="5548"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98" name="Oval 402"/>
              <p:cNvSpPr>
                <a:spLocks noChangeArrowheads="1"/>
              </p:cNvSpPr>
              <p:nvPr/>
            </p:nvSpPr>
            <p:spPr bwMode="auto">
              <a:xfrm>
                <a:off x="5556"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599" name="Oval 403"/>
              <p:cNvSpPr>
                <a:spLocks noChangeArrowheads="1"/>
              </p:cNvSpPr>
              <p:nvPr/>
            </p:nvSpPr>
            <p:spPr bwMode="auto">
              <a:xfrm>
                <a:off x="5556"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600" name="Oval 404"/>
              <p:cNvSpPr>
                <a:spLocks noChangeArrowheads="1"/>
              </p:cNvSpPr>
              <p:nvPr/>
            </p:nvSpPr>
            <p:spPr bwMode="auto">
              <a:xfrm>
                <a:off x="5564"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601" name="Oval 405"/>
              <p:cNvSpPr>
                <a:spLocks noChangeArrowheads="1"/>
              </p:cNvSpPr>
              <p:nvPr/>
            </p:nvSpPr>
            <p:spPr bwMode="auto">
              <a:xfrm>
                <a:off x="5572" y="3172"/>
                <a:ext cx="8" cy="9"/>
              </a:xfrm>
              <a:prstGeom prst="ellipse">
                <a:avLst/>
              </a:prstGeom>
              <a:solidFill>
                <a:srgbClr val="000000"/>
              </a:solidFill>
              <a:ln w="9525">
                <a:solidFill>
                  <a:schemeClr val="tx1"/>
                </a:solidFill>
                <a:round/>
                <a:headEnd/>
                <a:tailEnd/>
              </a:ln>
            </p:spPr>
            <p:txBody>
              <a:bodyPr>
                <a:prstTxWarp prst="textNoShape">
                  <a:avLst/>
                </a:prstTxWarp>
              </a:bodyPr>
              <a:lstStyle/>
              <a:p>
                <a:endParaRPr lang="en-US"/>
              </a:p>
            </p:txBody>
          </p:sp>
        </p:grpSp>
        <p:sp>
          <p:nvSpPr>
            <p:cNvPr id="363" name="Line 406"/>
            <p:cNvSpPr>
              <a:spLocks noChangeShapeType="1"/>
            </p:cNvSpPr>
            <p:nvPr/>
          </p:nvSpPr>
          <p:spPr bwMode="auto">
            <a:xfrm>
              <a:off x="8651875" y="1449387"/>
              <a:ext cx="1587" cy="2276475"/>
            </a:xfrm>
            <a:prstGeom prst="line">
              <a:avLst/>
            </a:prstGeom>
            <a:noFill/>
            <a:ln w="25400">
              <a:solidFill>
                <a:schemeClr val="tx1"/>
              </a:solidFill>
              <a:round/>
              <a:headEnd/>
              <a:tailEnd/>
            </a:ln>
          </p:spPr>
          <p:txBody>
            <a:bodyPr>
              <a:prstTxWarp prst="textNoShape">
                <a:avLst/>
              </a:prstTxWarp>
            </a:bodyPr>
            <a:lstStyle/>
            <a:p>
              <a:endParaRPr lang="en-US"/>
            </a:p>
          </p:txBody>
        </p:sp>
        <p:sp>
          <p:nvSpPr>
            <p:cNvPr id="364" name="Rectangle 407"/>
            <p:cNvSpPr>
              <a:spLocks noChangeArrowheads="1"/>
            </p:cNvSpPr>
            <p:nvPr/>
          </p:nvSpPr>
          <p:spPr bwMode="auto">
            <a:xfrm>
              <a:off x="7954962" y="2984500"/>
              <a:ext cx="444500" cy="314325"/>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600" b="1">
                  <a:latin typeface="Helvetica" charset="0"/>
                  <a:ea typeface="Helvetica" charset="0"/>
                  <a:cs typeface="Helvetica" charset="0"/>
                  <a:sym typeface="Helvetica" charset="0"/>
                </a:rPr>
                <a:t>PD</a:t>
              </a:r>
            </a:p>
          </p:txBody>
        </p:sp>
        <p:sp>
          <p:nvSpPr>
            <p:cNvPr id="365" name="Rectangle 408"/>
            <p:cNvSpPr>
              <a:spLocks noChangeArrowheads="1"/>
            </p:cNvSpPr>
            <p:nvPr/>
          </p:nvSpPr>
          <p:spPr bwMode="auto">
            <a:xfrm>
              <a:off x="4976812" y="2984500"/>
              <a:ext cx="771525" cy="314325"/>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600" b="1">
                  <a:latin typeface="Helvetica" charset="0"/>
                  <a:ea typeface="Helvetica" charset="0"/>
                  <a:cs typeface="Helvetica" charset="0"/>
                  <a:sym typeface="Helvetica" charset="0"/>
                </a:rPr>
                <a:t>LIGHT</a:t>
              </a:r>
            </a:p>
          </p:txBody>
        </p:sp>
        <p:sp>
          <p:nvSpPr>
            <p:cNvPr id="366" name="Rectangle 409"/>
            <p:cNvSpPr>
              <a:spLocks noChangeArrowheads="1"/>
            </p:cNvSpPr>
            <p:nvPr/>
          </p:nvSpPr>
          <p:spPr bwMode="auto">
            <a:xfrm>
              <a:off x="6846887" y="3979862"/>
              <a:ext cx="285750" cy="238125"/>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100" b="1">
                  <a:latin typeface="Helvetica" charset="0"/>
                  <a:ea typeface="Helvetica" charset="0"/>
                  <a:cs typeface="Helvetica" charset="0"/>
                  <a:sym typeface="Helvetica" charset="0"/>
                </a:rPr>
                <a:t>-1</a:t>
              </a:r>
            </a:p>
          </p:txBody>
        </p:sp>
        <p:sp>
          <p:nvSpPr>
            <p:cNvPr id="367" name="Rectangle 410"/>
            <p:cNvSpPr>
              <a:spLocks noChangeArrowheads="1"/>
            </p:cNvSpPr>
            <p:nvPr/>
          </p:nvSpPr>
          <p:spPr bwMode="auto">
            <a:xfrm>
              <a:off x="4676775" y="3800475"/>
              <a:ext cx="666750" cy="268287"/>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300" b="1">
                  <a:latin typeface="Helvetica" charset="0"/>
                  <a:ea typeface="Helvetica" charset="0"/>
                  <a:cs typeface="Helvetica" charset="0"/>
                  <a:sym typeface="Helvetica" charset="0"/>
                </a:rPr>
                <a:t>.00001</a:t>
              </a:r>
            </a:p>
          </p:txBody>
        </p:sp>
        <p:sp>
          <p:nvSpPr>
            <p:cNvPr id="368" name="Rectangle 411"/>
            <p:cNvSpPr>
              <a:spLocks noChangeArrowheads="1"/>
            </p:cNvSpPr>
            <p:nvPr/>
          </p:nvSpPr>
          <p:spPr bwMode="auto">
            <a:xfrm>
              <a:off x="5992812" y="3800475"/>
              <a:ext cx="482600" cy="268287"/>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300" b="1">
                  <a:latin typeface="Helvetica" charset="0"/>
                  <a:ea typeface="Helvetica" charset="0"/>
                  <a:cs typeface="Helvetica" charset="0"/>
                  <a:sym typeface="Helvetica" charset="0"/>
                </a:rPr>
                <a:t>.001</a:t>
              </a:r>
            </a:p>
          </p:txBody>
        </p:sp>
        <p:sp>
          <p:nvSpPr>
            <p:cNvPr id="369" name="Rectangle 412"/>
            <p:cNvSpPr>
              <a:spLocks noChangeArrowheads="1"/>
            </p:cNvSpPr>
            <p:nvPr/>
          </p:nvSpPr>
          <p:spPr bwMode="auto">
            <a:xfrm>
              <a:off x="8469312" y="3835400"/>
              <a:ext cx="346075" cy="268287"/>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300" b="1">
                  <a:latin typeface="Helvetica" charset="0"/>
                  <a:ea typeface="Helvetica" charset="0"/>
                  <a:cs typeface="Helvetica" charset="0"/>
                  <a:sym typeface="Helvetica" charset="0"/>
                </a:rPr>
                <a:t>10</a:t>
              </a:r>
            </a:p>
          </p:txBody>
        </p:sp>
        <p:sp>
          <p:nvSpPr>
            <p:cNvPr id="370" name="Rectangle 413"/>
            <p:cNvSpPr>
              <a:spLocks noChangeArrowheads="1"/>
            </p:cNvSpPr>
            <p:nvPr/>
          </p:nvSpPr>
          <p:spPr bwMode="auto">
            <a:xfrm>
              <a:off x="6270625" y="2984500"/>
              <a:ext cx="715962" cy="314325"/>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600" b="1">
                  <a:latin typeface="Helvetica" charset="0"/>
                  <a:ea typeface="Helvetica" charset="0"/>
                  <a:cs typeface="Helvetica" charset="0"/>
                  <a:sym typeface="Helvetica" charset="0"/>
                </a:rPr>
                <a:t>SAXS</a:t>
              </a:r>
            </a:p>
          </p:txBody>
        </p:sp>
        <p:sp>
          <p:nvSpPr>
            <p:cNvPr id="371" name="Rectangle 414"/>
            <p:cNvSpPr>
              <a:spLocks noChangeArrowheads="1"/>
            </p:cNvSpPr>
            <p:nvPr/>
          </p:nvSpPr>
          <p:spPr bwMode="auto">
            <a:xfrm>
              <a:off x="7251700" y="3800475"/>
              <a:ext cx="300037" cy="268287"/>
            </a:xfrm>
            <a:prstGeom prst="rect">
              <a:avLst/>
            </a:prstGeom>
            <a:noFill/>
            <a:ln w="9525">
              <a:noFill/>
              <a:miter lim="800000"/>
              <a:headEnd/>
              <a:tailEnd/>
            </a:ln>
          </p:spPr>
          <p:txBody>
            <a:bodyPr wrap="none" lIns="34191" tIns="34191" rIns="81193" bIns="34191">
              <a:prstTxWarp prst="textNoShape">
                <a:avLst/>
              </a:prstTxWarp>
              <a:spAutoFit/>
            </a:bodyPr>
            <a:lstStyle/>
            <a:p>
              <a:pPr marL="46038" defTabSz="820738" eaLnBrk="1" hangingPunct="1"/>
              <a:r>
                <a:rPr lang="en-US" sz="1300" b="1">
                  <a:latin typeface="Helvetica" charset="0"/>
                  <a:ea typeface="Helvetica" charset="0"/>
                  <a:cs typeface="Helvetica" charset="0"/>
                  <a:sym typeface="Helvetica" charset="0"/>
                </a:rPr>
                <a:t>.1</a:t>
              </a:r>
            </a:p>
          </p:txBody>
        </p:sp>
        <p:sp>
          <p:nvSpPr>
            <p:cNvPr id="372" name="Line 415"/>
            <p:cNvSpPr>
              <a:spLocks noChangeShapeType="1"/>
            </p:cNvSpPr>
            <p:nvPr/>
          </p:nvSpPr>
          <p:spPr bwMode="auto">
            <a:xfrm>
              <a:off x="4890452" y="1428750"/>
              <a:ext cx="1588" cy="2276475"/>
            </a:xfrm>
            <a:prstGeom prst="line">
              <a:avLst/>
            </a:prstGeom>
            <a:noFill/>
            <a:ln w="25400">
              <a:solidFill>
                <a:schemeClr val="tx1"/>
              </a:solidFill>
              <a:round/>
              <a:headEnd/>
              <a:tailEnd/>
            </a:ln>
          </p:spPr>
          <p:txBody>
            <a:bodyPr>
              <a:prstTxWarp prst="textNoShape">
                <a:avLst/>
              </a:prstTxWarp>
            </a:bodyPr>
            <a:lstStyle/>
            <a:p>
              <a:endParaRPr lang="en-US"/>
            </a:p>
          </p:txBody>
        </p:sp>
        <p:sp>
          <p:nvSpPr>
            <p:cNvPr id="376" name="Rectangle 424"/>
            <p:cNvSpPr>
              <a:spLocks noChangeArrowheads="1"/>
            </p:cNvSpPr>
            <p:nvPr/>
          </p:nvSpPr>
          <p:spPr bwMode="auto">
            <a:xfrm>
              <a:off x="6026150" y="2320925"/>
              <a:ext cx="274637" cy="274637"/>
            </a:xfrm>
            <a:prstGeom prst="rect">
              <a:avLst/>
            </a:prstGeom>
            <a:noFill/>
            <a:ln w="9525">
              <a:noFill/>
              <a:miter lim="800000"/>
              <a:headEnd/>
              <a:tailEnd/>
            </a:ln>
          </p:spPr>
          <p:txBody>
            <a:bodyPr wrap="none" lIns="0" tIns="0" rIns="36469" bIns="0" anchor="ctr">
              <a:prstTxWarp prst="textNoShape">
                <a:avLst/>
              </a:prstTxWarp>
              <a:spAutoFit/>
            </a:bodyPr>
            <a:lstStyle/>
            <a:p>
              <a:pPr marL="34925" algn="ctr" defTabSz="820738" eaLnBrk="1" hangingPunct="1"/>
              <a:r>
                <a:rPr lang="en-US" sz="1800" b="1">
                  <a:ea typeface="Arial" charset="0"/>
                  <a:cs typeface="Arial" charset="0"/>
                  <a:sym typeface="Arial" charset="0"/>
                </a:rPr>
                <a:t>-1</a:t>
              </a:r>
            </a:p>
          </p:txBody>
        </p:sp>
        <p:sp>
          <p:nvSpPr>
            <p:cNvPr id="377" name="Rectangle 425"/>
            <p:cNvSpPr>
              <a:spLocks noChangeArrowheads="1"/>
            </p:cNvSpPr>
            <p:nvPr/>
          </p:nvSpPr>
          <p:spPr bwMode="auto">
            <a:xfrm>
              <a:off x="7065962" y="3060700"/>
              <a:ext cx="274638" cy="274637"/>
            </a:xfrm>
            <a:prstGeom prst="rect">
              <a:avLst/>
            </a:prstGeom>
            <a:noFill/>
            <a:ln w="9525">
              <a:noFill/>
              <a:miter lim="800000"/>
              <a:headEnd/>
              <a:tailEnd/>
            </a:ln>
          </p:spPr>
          <p:txBody>
            <a:bodyPr wrap="none" lIns="0" tIns="0" rIns="36469" bIns="0" anchor="ctr">
              <a:prstTxWarp prst="textNoShape">
                <a:avLst/>
              </a:prstTxWarp>
              <a:spAutoFit/>
            </a:bodyPr>
            <a:lstStyle/>
            <a:p>
              <a:pPr marL="34925" algn="ctr" defTabSz="820738" eaLnBrk="1" hangingPunct="1"/>
              <a:r>
                <a:rPr lang="en-US" sz="1800" b="1">
                  <a:ea typeface="Arial" charset="0"/>
                  <a:cs typeface="Arial" charset="0"/>
                  <a:sym typeface="Arial" charset="0"/>
                </a:rPr>
                <a:t>-4</a:t>
              </a:r>
            </a:p>
          </p:txBody>
        </p:sp>
        <p:sp>
          <p:nvSpPr>
            <p:cNvPr id="378" name="TextBox 432"/>
            <p:cNvSpPr txBox="1">
              <a:spLocks noChangeArrowheads="1"/>
            </p:cNvSpPr>
            <p:nvPr/>
          </p:nvSpPr>
          <p:spPr bwMode="auto">
            <a:xfrm rot="16200000">
              <a:off x="4244181" y="2585243"/>
              <a:ext cx="865188" cy="307975"/>
            </a:xfrm>
            <a:prstGeom prst="rect">
              <a:avLst/>
            </a:prstGeom>
            <a:noFill/>
            <a:ln w="9525">
              <a:noFill/>
              <a:miter lim="800000"/>
              <a:headEnd/>
              <a:tailEnd/>
            </a:ln>
          </p:spPr>
          <p:txBody>
            <a:bodyPr wrap="none">
              <a:prstTxWarp prst="textNoShape">
                <a:avLst/>
              </a:prstTxWarp>
              <a:spAutoFit/>
            </a:bodyPr>
            <a:lstStyle/>
            <a:p>
              <a:r>
                <a:rPr lang="en-US"/>
                <a:t>Intensity</a:t>
              </a:r>
            </a:p>
          </p:txBody>
        </p:sp>
      </p:grpSp>
      <p:sp>
        <p:nvSpPr>
          <p:cNvPr id="316420" name="Slide Number Placeholder 316419"/>
          <p:cNvSpPr>
            <a:spLocks noGrp="1"/>
          </p:cNvSpPr>
          <p:nvPr>
            <p:ph type="sldNum" sz="quarter" idx="10"/>
          </p:nvPr>
        </p:nvSpPr>
        <p:spPr/>
        <p:txBody>
          <a:bodyPr/>
          <a:lstStyle/>
          <a:p>
            <a:fld id="{60DEB89E-A7DC-234A-8DE1-287DCE9F6685}" type="slidenum">
              <a:rPr lang="en-US" smtClean="0"/>
              <a:pPr/>
              <a:t>16</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16418"/>
                                        </p:tgtEl>
                                        <p:attrNameLst>
                                          <p:attrName>style.visibility</p:attrName>
                                        </p:attrNameLst>
                                      </p:cBhvr>
                                      <p:to>
                                        <p:strVal val="hidden"/>
                                      </p:to>
                                    </p:set>
                                  </p:childTnLst>
                                </p:cTn>
                              </p:par>
                            </p:childTnLst>
                          </p:cTn>
                        </p:par>
                        <p:par>
                          <p:cTn id="7" fill="hold">
                            <p:stCondLst>
                              <p:cond delay="0"/>
                            </p:stCondLst>
                            <p:childTnLst>
                              <p:par>
                                <p:cTn id="8" presetID="5" presetClass="entr" presetSubtype="10" fill="hold" nodeType="afterEffect">
                                  <p:stCondLst>
                                    <p:cond delay="0"/>
                                  </p:stCondLst>
                                  <p:childTnLst>
                                    <p:set>
                                      <p:cBhvr>
                                        <p:cTn id="9" dur="1" fill="hold">
                                          <p:stCondLst>
                                            <p:cond delay="0"/>
                                          </p:stCondLst>
                                        </p:cTn>
                                        <p:tgtEl>
                                          <p:spTgt spid="316416"/>
                                        </p:tgtEl>
                                        <p:attrNameLst>
                                          <p:attrName>style.visibility</p:attrName>
                                        </p:attrNameLst>
                                      </p:cBhvr>
                                      <p:to>
                                        <p:strVal val="visible"/>
                                      </p:to>
                                    </p:set>
                                    <p:animEffect transition="in" filter="checkerboard(across)">
                                      <p:cBhvr>
                                        <p:cTn id="10" dur="2000"/>
                                        <p:tgtEl>
                                          <p:spTgt spid="316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a typeface="ＭＳ Ｐゴシック" charset="-128"/>
                <a:cs typeface="ＭＳ Ｐゴシック" charset="-128"/>
              </a:rPr>
              <a:t>TEM of Nanocomposites</a:t>
            </a:r>
          </a:p>
        </p:txBody>
      </p:sp>
      <p:pic>
        <p:nvPicPr>
          <p:cNvPr id="74756" name="Picture 3"/>
          <p:cNvPicPr>
            <a:picLocks noChangeAspect="1"/>
          </p:cNvPicPr>
          <p:nvPr/>
        </p:nvPicPr>
        <p:blipFill>
          <a:blip r:embed="rId2"/>
          <a:srcRect/>
          <a:stretch>
            <a:fillRect/>
          </a:stretch>
        </p:blipFill>
        <p:spPr bwMode="auto">
          <a:xfrm>
            <a:off x="390525" y="1301750"/>
            <a:ext cx="8389938" cy="4457700"/>
          </a:xfrm>
          <a:prstGeom prst="rect">
            <a:avLst/>
          </a:prstGeom>
          <a:noFill/>
          <a:ln w="9525">
            <a:noFill/>
            <a:miter lim="800000"/>
            <a:headEnd/>
            <a:tailEnd/>
          </a:ln>
        </p:spPr>
      </p:pic>
      <p:sp>
        <p:nvSpPr>
          <p:cNvPr id="74757" name="TextBox 4"/>
          <p:cNvSpPr txBox="1">
            <a:spLocks noChangeArrowheads="1"/>
          </p:cNvSpPr>
          <p:nvPr/>
        </p:nvSpPr>
        <p:spPr bwMode="auto">
          <a:xfrm>
            <a:off x="5105400" y="838200"/>
            <a:ext cx="2895600" cy="307975"/>
          </a:xfrm>
          <a:prstGeom prst="rect">
            <a:avLst/>
          </a:prstGeom>
          <a:noFill/>
          <a:ln w="9525">
            <a:noFill/>
            <a:miter lim="800000"/>
            <a:headEnd/>
            <a:tailEnd/>
          </a:ln>
        </p:spPr>
        <p:txBody>
          <a:bodyPr wrap="none">
            <a:prstTxWarp prst="textNoShape">
              <a:avLst/>
            </a:prstTxWarp>
            <a:spAutoFit/>
          </a:bodyPr>
          <a:lstStyle/>
          <a:p>
            <a:r>
              <a:rPr lang="en-US"/>
              <a:t>Hyperion MWNT in Polycarbonate</a:t>
            </a:r>
          </a:p>
        </p:txBody>
      </p:sp>
      <p:sp>
        <p:nvSpPr>
          <p:cNvPr id="74758" name="TextBox 5"/>
          <p:cNvSpPr txBox="1">
            <a:spLocks noChangeArrowheads="1"/>
          </p:cNvSpPr>
          <p:nvPr/>
        </p:nvSpPr>
        <p:spPr bwMode="auto">
          <a:xfrm>
            <a:off x="4513263" y="6016625"/>
            <a:ext cx="4416425" cy="307975"/>
          </a:xfrm>
          <a:prstGeom prst="rect">
            <a:avLst/>
          </a:prstGeom>
          <a:noFill/>
          <a:ln w="9525">
            <a:noFill/>
            <a:miter lim="800000"/>
            <a:headEnd/>
            <a:tailEnd/>
          </a:ln>
        </p:spPr>
        <p:txBody>
          <a:bodyPr wrap="none">
            <a:prstTxWarp prst="textNoShape">
              <a:avLst/>
            </a:prstTxWarp>
            <a:spAutoFit/>
          </a:bodyPr>
          <a:lstStyle/>
          <a:p>
            <a:r>
              <a:rPr lang="en-US"/>
              <a:t>Pegel et al. Polymer (2009) vol. 50 (9) pp. 2123-2132</a:t>
            </a:r>
          </a:p>
        </p:txBody>
      </p:sp>
      <p:sp>
        <p:nvSpPr>
          <p:cNvPr id="3" name="Slide Number Placeholder 2"/>
          <p:cNvSpPr>
            <a:spLocks noGrp="1"/>
          </p:cNvSpPr>
          <p:nvPr>
            <p:ph type="sldNum" sz="quarter" idx="10"/>
          </p:nvPr>
        </p:nvSpPr>
        <p:spPr/>
        <p:txBody>
          <a:bodyPr/>
          <a:lstStyle/>
          <a:p>
            <a:fld id="{60DEB89E-A7DC-234A-8DE1-287DCE9F6685}" type="slidenum">
              <a:rPr lang="en-US" smtClean="0"/>
              <a:pPr/>
              <a:t>17</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1404938" y="0"/>
            <a:ext cx="7772400" cy="685800"/>
          </a:xfrm>
        </p:spPr>
        <p:txBody>
          <a:bodyPr/>
          <a:lstStyle/>
          <a:p>
            <a:r>
              <a:rPr lang="en-US" sz="2800">
                <a:ea typeface="ＭＳ Ｐゴシック" charset="-128"/>
                <a:cs typeface="ＭＳ Ｐゴシック" charset="-128"/>
              </a:rPr>
              <a:t>Morphology and Mechanical Properties</a:t>
            </a:r>
          </a:p>
        </p:txBody>
      </p:sp>
      <p:grpSp>
        <p:nvGrpSpPr>
          <p:cNvPr id="2" name="Group 4"/>
          <p:cNvGrpSpPr>
            <a:grpSpLocks/>
          </p:cNvGrpSpPr>
          <p:nvPr/>
        </p:nvGrpSpPr>
        <p:grpSpPr bwMode="auto">
          <a:xfrm>
            <a:off x="5638800" y="2667000"/>
            <a:ext cx="207963" cy="381000"/>
            <a:chOff x="876" y="2112"/>
            <a:chExt cx="131" cy="240"/>
          </a:xfrm>
        </p:grpSpPr>
        <p:sp>
          <p:nvSpPr>
            <p:cNvPr id="87267" name="AutoShape 5"/>
            <p:cNvSpPr>
              <a:spLocks noChangeArrowheads="1"/>
            </p:cNvSpPr>
            <p:nvPr/>
          </p:nvSpPr>
          <p:spPr bwMode="auto">
            <a:xfrm rot="-1380000">
              <a:off x="911" y="2112"/>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68" name="AutoShape 6"/>
            <p:cNvSpPr>
              <a:spLocks noChangeArrowheads="1"/>
            </p:cNvSpPr>
            <p:nvPr/>
          </p:nvSpPr>
          <p:spPr bwMode="auto">
            <a:xfrm rot="-1380000">
              <a:off x="876" y="2119"/>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69" name="AutoShape 7"/>
            <p:cNvSpPr>
              <a:spLocks noChangeArrowheads="1"/>
            </p:cNvSpPr>
            <p:nvPr/>
          </p:nvSpPr>
          <p:spPr bwMode="auto">
            <a:xfrm rot="-1380000">
              <a:off x="882" y="2147"/>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 name="Group 8"/>
          <p:cNvGrpSpPr>
            <a:grpSpLocks/>
          </p:cNvGrpSpPr>
          <p:nvPr/>
        </p:nvGrpSpPr>
        <p:grpSpPr bwMode="auto">
          <a:xfrm rot="-3194167">
            <a:off x="6477793" y="1218407"/>
            <a:ext cx="207963" cy="381000"/>
            <a:chOff x="1068" y="2208"/>
            <a:chExt cx="131" cy="240"/>
          </a:xfrm>
        </p:grpSpPr>
        <p:sp>
          <p:nvSpPr>
            <p:cNvPr id="87264" name="AutoShape 9"/>
            <p:cNvSpPr>
              <a:spLocks noChangeArrowheads="1"/>
            </p:cNvSpPr>
            <p:nvPr/>
          </p:nvSpPr>
          <p:spPr bwMode="auto">
            <a:xfrm rot="-1380000">
              <a:off x="1103" y="2208"/>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65" name="AutoShape 10"/>
            <p:cNvSpPr>
              <a:spLocks noChangeArrowheads="1"/>
            </p:cNvSpPr>
            <p:nvPr/>
          </p:nvSpPr>
          <p:spPr bwMode="auto">
            <a:xfrm rot="-1380000">
              <a:off x="1068" y="2215"/>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66" name="AutoShape 11"/>
            <p:cNvSpPr>
              <a:spLocks noChangeArrowheads="1"/>
            </p:cNvSpPr>
            <p:nvPr/>
          </p:nvSpPr>
          <p:spPr bwMode="auto">
            <a:xfrm rot="-1380000">
              <a:off x="1074" y="2243"/>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4" name="Group 12"/>
          <p:cNvGrpSpPr>
            <a:grpSpLocks/>
          </p:cNvGrpSpPr>
          <p:nvPr/>
        </p:nvGrpSpPr>
        <p:grpSpPr bwMode="auto">
          <a:xfrm>
            <a:off x="7010400" y="1752600"/>
            <a:ext cx="207963" cy="381000"/>
            <a:chOff x="924" y="2448"/>
            <a:chExt cx="131" cy="240"/>
          </a:xfrm>
        </p:grpSpPr>
        <p:sp>
          <p:nvSpPr>
            <p:cNvPr id="87261" name="AutoShape 13"/>
            <p:cNvSpPr>
              <a:spLocks noChangeArrowheads="1"/>
            </p:cNvSpPr>
            <p:nvPr/>
          </p:nvSpPr>
          <p:spPr bwMode="auto">
            <a:xfrm rot="-1380000">
              <a:off x="959" y="2448"/>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62" name="AutoShape 14"/>
            <p:cNvSpPr>
              <a:spLocks noChangeArrowheads="1"/>
            </p:cNvSpPr>
            <p:nvPr/>
          </p:nvSpPr>
          <p:spPr bwMode="auto">
            <a:xfrm rot="-1380000">
              <a:off x="924" y="2455"/>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63" name="AutoShape 15"/>
            <p:cNvSpPr>
              <a:spLocks noChangeArrowheads="1"/>
            </p:cNvSpPr>
            <p:nvPr/>
          </p:nvSpPr>
          <p:spPr bwMode="auto">
            <a:xfrm rot="-1380000">
              <a:off x="930" y="2483"/>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5" name="Group 16"/>
          <p:cNvGrpSpPr>
            <a:grpSpLocks/>
          </p:cNvGrpSpPr>
          <p:nvPr/>
        </p:nvGrpSpPr>
        <p:grpSpPr bwMode="auto">
          <a:xfrm>
            <a:off x="6019800" y="2819400"/>
            <a:ext cx="152400" cy="381000"/>
            <a:chOff x="1248" y="1824"/>
            <a:chExt cx="96" cy="240"/>
          </a:xfrm>
        </p:grpSpPr>
        <p:sp>
          <p:nvSpPr>
            <p:cNvPr id="87258" name="AutoShape 17"/>
            <p:cNvSpPr>
              <a:spLocks noChangeArrowheads="1"/>
            </p:cNvSpPr>
            <p:nvPr/>
          </p:nvSpPr>
          <p:spPr bwMode="auto">
            <a:xfrm>
              <a:off x="1248" y="1824"/>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59" name="AutoShape 18"/>
            <p:cNvSpPr>
              <a:spLocks noChangeArrowheads="1"/>
            </p:cNvSpPr>
            <p:nvPr/>
          </p:nvSpPr>
          <p:spPr bwMode="auto">
            <a:xfrm>
              <a:off x="1248" y="1824"/>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60" name="AutoShape 19"/>
            <p:cNvSpPr>
              <a:spLocks noChangeArrowheads="1"/>
            </p:cNvSpPr>
            <p:nvPr/>
          </p:nvSpPr>
          <p:spPr bwMode="auto">
            <a:xfrm>
              <a:off x="1248" y="1854"/>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6" name="Group 20"/>
          <p:cNvGrpSpPr>
            <a:grpSpLocks/>
          </p:cNvGrpSpPr>
          <p:nvPr/>
        </p:nvGrpSpPr>
        <p:grpSpPr bwMode="auto">
          <a:xfrm>
            <a:off x="7772400" y="1295400"/>
            <a:ext cx="152400" cy="381000"/>
            <a:chOff x="1104" y="1728"/>
            <a:chExt cx="96" cy="240"/>
          </a:xfrm>
        </p:grpSpPr>
        <p:sp>
          <p:nvSpPr>
            <p:cNvPr id="87255" name="AutoShape 21"/>
            <p:cNvSpPr>
              <a:spLocks noChangeArrowheads="1"/>
            </p:cNvSpPr>
            <p:nvPr/>
          </p:nvSpPr>
          <p:spPr bwMode="auto">
            <a:xfrm>
              <a:off x="1104" y="1728"/>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56" name="AutoShape 22"/>
            <p:cNvSpPr>
              <a:spLocks noChangeArrowheads="1"/>
            </p:cNvSpPr>
            <p:nvPr/>
          </p:nvSpPr>
          <p:spPr bwMode="auto">
            <a:xfrm>
              <a:off x="1104" y="1728"/>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57" name="AutoShape 23"/>
            <p:cNvSpPr>
              <a:spLocks noChangeArrowheads="1"/>
            </p:cNvSpPr>
            <p:nvPr/>
          </p:nvSpPr>
          <p:spPr bwMode="auto">
            <a:xfrm>
              <a:off x="1104" y="1758"/>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7" name="Group 24"/>
          <p:cNvGrpSpPr>
            <a:grpSpLocks/>
          </p:cNvGrpSpPr>
          <p:nvPr/>
        </p:nvGrpSpPr>
        <p:grpSpPr bwMode="auto">
          <a:xfrm>
            <a:off x="7543800" y="990600"/>
            <a:ext cx="252413" cy="381000"/>
            <a:chOff x="1199" y="1584"/>
            <a:chExt cx="159" cy="240"/>
          </a:xfrm>
        </p:grpSpPr>
        <p:sp>
          <p:nvSpPr>
            <p:cNvPr id="87252" name="AutoShape 25"/>
            <p:cNvSpPr>
              <a:spLocks noChangeArrowheads="1"/>
            </p:cNvSpPr>
            <p:nvPr/>
          </p:nvSpPr>
          <p:spPr bwMode="auto">
            <a:xfrm rot="2639999">
              <a:off x="1199" y="1584"/>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53" name="AutoShape 26"/>
            <p:cNvSpPr>
              <a:spLocks noChangeArrowheads="1"/>
            </p:cNvSpPr>
            <p:nvPr/>
          </p:nvSpPr>
          <p:spPr bwMode="auto">
            <a:xfrm rot="2639999">
              <a:off x="1262" y="1609"/>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54" name="AutoShape 27"/>
            <p:cNvSpPr>
              <a:spLocks noChangeArrowheads="1"/>
            </p:cNvSpPr>
            <p:nvPr/>
          </p:nvSpPr>
          <p:spPr bwMode="auto">
            <a:xfrm rot="2639999">
              <a:off x="1252" y="1635"/>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8" name="Group 28"/>
          <p:cNvGrpSpPr>
            <a:grpSpLocks/>
          </p:cNvGrpSpPr>
          <p:nvPr/>
        </p:nvGrpSpPr>
        <p:grpSpPr bwMode="auto">
          <a:xfrm rot="2375869">
            <a:off x="7772400" y="1752600"/>
            <a:ext cx="252413" cy="381000"/>
            <a:chOff x="1151" y="2016"/>
            <a:chExt cx="159" cy="240"/>
          </a:xfrm>
        </p:grpSpPr>
        <p:sp>
          <p:nvSpPr>
            <p:cNvPr id="87249" name="AutoShape 29"/>
            <p:cNvSpPr>
              <a:spLocks noChangeArrowheads="1"/>
            </p:cNvSpPr>
            <p:nvPr/>
          </p:nvSpPr>
          <p:spPr bwMode="auto">
            <a:xfrm rot="2639999">
              <a:off x="1151" y="2016"/>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50" name="AutoShape 30"/>
            <p:cNvSpPr>
              <a:spLocks noChangeArrowheads="1"/>
            </p:cNvSpPr>
            <p:nvPr/>
          </p:nvSpPr>
          <p:spPr bwMode="auto">
            <a:xfrm rot="2639999">
              <a:off x="1214" y="2041"/>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51" name="AutoShape 31"/>
            <p:cNvSpPr>
              <a:spLocks noChangeArrowheads="1"/>
            </p:cNvSpPr>
            <p:nvPr/>
          </p:nvSpPr>
          <p:spPr bwMode="auto">
            <a:xfrm rot="2639999">
              <a:off x="1204" y="2067"/>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9" name="Group 32"/>
          <p:cNvGrpSpPr>
            <a:grpSpLocks/>
          </p:cNvGrpSpPr>
          <p:nvPr/>
        </p:nvGrpSpPr>
        <p:grpSpPr bwMode="auto">
          <a:xfrm>
            <a:off x="7162800" y="2819400"/>
            <a:ext cx="252413" cy="381000"/>
            <a:chOff x="1295" y="2256"/>
            <a:chExt cx="159" cy="240"/>
          </a:xfrm>
        </p:grpSpPr>
        <p:sp>
          <p:nvSpPr>
            <p:cNvPr id="87246" name="AutoShape 33"/>
            <p:cNvSpPr>
              <a:spLocks noChangeArrowheads="1"/>
            </p:cNvSpPr>
            <p:nvPr/>
          </p:nvSpPr>
          <p:spPr bwMode="auto">
            <a:xfrm rot="2639999">
              <a:off x="1295" y="2256"/>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47" name="AutoShape 34"/>
            <p:cNvSpPr>
              <a:spLocks noChangeArrowheads="1"/>
            </p:cNvSpPr>
            <p:nvPr/>
          </p:nvSpPr>
          <p:spPr bwMode="auto">
            <a:xfrm rot="2639999">
              <a:off x="1358" y="2281"/>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48" name="AutoShape 35"/>
            <p:cNvSpPr>
              <a:spLocks noChangeArrowheads="1"/>
            </p:cNvSpPr>
            <p:nvPr/>
          </p:nvSpPr>
          <p:spPr bwMode="auto">
            <a:xfrm rot="2639999">
              <a:off x="1348" y="2307"/>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10" name="Group 36"/>
          <p:cNvGrpSpPr>
            <a:grpSpLocks/>
          </p:cNvGrpSpPr>
          <p:nvPr/>
        </p:nvGrpSpPr>
        <p:grpSpPr bwMode="auto">
          <a:xfrm>
            <a:off x="6629400" y="1676400"/>
            <a:ext cx="173038" cy="381000"/>
            <a:chOff x="1391" y="2495"/>
            <a:chExt cx="109" cy="240"/>
          </a:xfrm>
        </p:grpSpPr>
        <p:sp>
          <p:nvSpPr>
            <p:cNvPr id="87243" name="AutoShape 37"/>
            <p:cNvSpPr>
              <a:spLocks noChangeArrowheads="1"/>
            </p:cNvSpPr>
            <p:nvPr/>
          </p:nvSpPr>
          <p:spPr bwMode="auto">
            <a:xfrm rot="479999">
              <a:off x="1391" y="2495"/>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44" name="AutoShape 38"/>
            <p:cNvSpPr>
              <a:spLocks noChangeArrowheads="1"/>
            </p:cNvSpPr>
            <p:nvPr/>
          </p:nvSpPr>
          <p:spPr bwMode="auto">
            <a:xfrm rot="479999">
              <a:off x="1404" y="2496"/>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45" name="AutoShape 39"/>
            <p:cNvSpPr>
              <a:spLocks noChangeArrowheads="1"/>
            </p:cNvSpPr>
            <p:nvPr/>
          </p:nvSpPr>
          <p:spPr bwMode="auto">
            <a:xfrm rot="479999">
              <a:off x="1402" y="2526"/>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11" name="Group 40"/>
          <p:cNvGrpSpPr>
            <a:grpSpLocks/>
          </p:cNvGrpSpPr>
          <p:nvPr/>
        </p:nvGrpSpPr>
        <p:grpSpPr bwMode="auto">
          <a:xfrm>
            <a:off x="7620000" y="2514600"/>
            <a:ext cx="381000" cy="193675"/>
            <a:chOff x="1199" y="2709"/>
            <a:chExt cx="240" cy="122"/>
          </a:xfrm>
        </p:grpSpPr>
        <p:sp>
          <p:nvSpPr>
            <p:cNvPr id="87240" name="AutoShape 41"/>
            <p:cNvSpPr>
              <a:spLocks noChangeArrowheads="1"/>
            </p:cNvSpPr>
            <p:nvPr/>
          </p:nvSpPr>
          <p:spPr bwMode="auto">
            <a:xfrm rot="4380001">
              <a:off x="1271" y="2663"/>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41" name="AutoShape 42"/>
            <p:cNvSpPr>
              <a:spLocks noChangeArrowheads="1"/>
            </p:cNvSpPr>
            <p:nvPr/>
          </p:nvSpPr>
          <p:spPr bwMode="auto">
            <a:xfrm rot="4380001">
              <a:off x="1357" y="2727"/>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42" name="AutoShape 43"/>
            <p:cNvSpPr>
              <a:spLocks noChangeArrowheads="1"/>
            </p:cNvSpPr>
            <p:nvPr/>
          </p:nvSpPr>
          <p:spPr bwMode="auto">
            <a:xfrm rot="4380001">
              <a:off x="1343" y="2746"/>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12" name="Group 44"/>
          <p:cNvGrpSpPr>
            <a:grpSpLocks/>
          </p:cNvGrpSpPr>
          <p:nvPr/>
        </p:nvGrpSpPr>
        <p:grpSpPr bwMode="auto">
          <a:xfrm rot="1246834">
            <a:off x="5867400" y="1981200"/>
            <a:ext cx="381000" cy="193675"/>
            <a:chOff x="959" y="2373"/>
            <a:chExt cx="240" cy="122"/>
          </a:xfrm>
        </p:grpSpPr>
        <p:sp>
          <p:nvSpPr>
            <p:cNvPr id="87237" name="AutoShape 45"/>
            <p:cNvSpPr>
              <a:spLocks noChangeArrowheads="1"/>
            </p:cNvSpPr>
            <p:nvPr/>
          </p:nvSpPr>
          <p:spPr bwMode="auto">
            <a:xfrm rot="4380001">
              <a:off x="1031" y="2327"/>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38" name="AutoShape 46"/>
            <p:cNvSpPr>
              <a:spLocks noChangeArrowheads="1"/>
            </p:cNvSpPr>
            <p:nvPr/>
          </p:nvSpPr>
          <p:spPr bwMode="auto">
            <a:xfrm rot="4380001">
              <a:off x="1117" y="2391"/>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39" name="AutoShape 47"/>
            <p:cNvSpPr>
              <a:spLocks noChangeArrowheads="1"/>
            </p:cNvSpPr>
            <p:nvPr/>
          </p:nvSpPr>
          <p:spPr bwMode="auto">
            <a:xfrm rot="4380001">
              <a:off x="1103" y="2410"/>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13" name="Group 48"/>
          <p:cNvGrpSpPr>
            <a:grpSpLocks/>
          </p:cNvGrpSpPr>
          <p:nvPr/>
        </p:nvGrpSpPr>
        <p:grpSpPr bwMode="auto">
          <a:xfrm>
            <a:off x="5562600" y="1676400"/>
            <a:ext cx="381000" cy="193675"/>
            <a:chOff x="767" y="1749"/>
            <a:chExt cx="240" cy="122"/>
          </a:xfrm>
        </p:grpSpPr>
        <p:sp>
          <p:nvSpPr>
            <p:cNvPr id="87234" name="AutoShape 49"/>
            <p:cNvSpPr>
              <a:spLocks noChangeArrowheads="1"/>
            </p:cNvSpPr>
            <p:nvPr/>
          </p:nvSpPr>
          <p:spPr bwMode="auto">
            <a:xfrm rot="4380001">
              <a:off x="839" y="1703"/>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35" name="AutoShape 50"/>
            <p:cNvSpPr>
              <a:spLocks noChangeArrowheads="1"/>
            </p:cNvSpPr>
            <p:nvPr/>
          </p:nvSpPr>
          <p:spPr bwMode="auto">
            <a:xfrm rot="4380001">
              <a:off x="925" y="1767"/>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36" name="AutoShape 51"/>
            <p:cNvSpPr>
              <a:spLocks noChangeArrowheads="1"/>
            </p:cNvSpPr>
            <p:nvPr/>
          </p:nvSpPr>
          <p:spPr bwMode="auto">
            <a:xfrm rot="4380001">
              <a:off x="911" y="1786"/>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14" name="Group 52"/>
          <p:cNvGrpSpPr>
            <a:grpSpLocks/>
          </p:cNvGrpSpPr>
          <p:nvPr/>
        </p:nvGrpSpPr>
        <p:grpSpPr bwMode="auto">
          <a:xfrm>
            <a:off x="6400800" y="2819400"/>
            <a:ext cx="381000" cy="179388"/>
            <a:chOff x="1008" y="2352"/>
            <a:chExt cx="240" cy="113"/>
          </a:xfrm>
        </p:grpSpPr>
        <p:sp>
          <p:nvSpPr>
            <p:cNvPr id="87231" name="AutoShape 53"/>
            <p:cNvSpPr>
              <a:spLocks noChangeArrowheads="1"/>
            </p:cNvSpPr>
            <p:nvPr/>
          </p:nvSpPr>
          <p:spPr bwMode="auto">
            <a:xfrm rot="6059999">
              <a:off x="1080" y="2280"/>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32" name="AutoShape 54"/>
            <p:cNvSpPr>
              <a:spLocks noChangeArrowheads="1"/>
            </p:cNvSpPr>
            <p:nvPr/>
          </p:nvSpPr>
          <p:spPr bwMode="auto">
            <a:xfrm rot="6059999">
              <a:off x="1168" y="2387"/>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33" name="AutoShape 55"/>
            <p:cNvSpPr>
              <a:spLocks noChangeArrowheads="1"/>
            </p:cNvSpPr>
            <p:nvPr/>
          </p:nvSpPr>
          <p:spPr bwMode="auto">
            <a:xfrm rot="6059999">
              <a:off x="1153" y="2399"/>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15" name="Group 56"/>
          <p:cNvGrpSpPr>
            <a:grpSpLocks/>
          </p:cNvGrpSpPr>
          <p:nvPr/>
        </p:nvGrpSpPr>
        <p:grpSpPr bwMode="auto">
          <a:xfrm>
            <a:off x="6934200" y="1143000"/>
            <a:ext cx="228600" cy="381000"/>
            <a:chOff x="1103" y="2640"/>
            <a:chExt cx="144" cy="240"/>
          </a:xfrm>
        </p:grpSpPr>
        <p:sp>
          <p:nvSpPr>
            <p:cNvPr id="87228" name="AutoShape 57"/>
            <p:cNvSpPr>
              <a:spLocks noChangeArrowheads="1"/>
            </p:cNvSpPr>
            <p:nvPr/>
          </p:nvSpPr>
          <p:spPr bwMode="auto">
            <a:xfrm rot="8880000">
              <a:off x="1103" y="2640"/>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29" name="AutoShape 58"/>
            <p:cNvSpPr>
              <a:spLocks noChangeArrowheads="1"/>
            </p:cNvSpPr>
            <p:nvPr/>
          </p:nvSpPr>
          <p:spPr bwMode="auto">
            <a:xfrm rot="8880000">
              <a:off x="1151" y="2806"/>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30" name="AutoShape 59"/>
            <p:cNvSpPr>
              <a:spLocks noChangeArrowheads="1"/>
            </p:cNvSpPr>
            <p:nvPr/>
          </p:nvSpPr>
          <p:spPr bwMode="auto">
            <a:xfrm rot="8880000">
              <a:off x="1143" y="2808"/>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16" name="Group 60"/>
          <p:cNvGrpSpPr>
            <a:grpSpLocks/>
          </p:cNvGrpSpPr>
          <p:nvPr/>
        </p:nvGrpSpPr>
        <p:grpSpPr bwMode="auto">
          <a:xfrm>
            <a:off x="5791200" y="1143000"/>
            <a:ext cx="228600" cy="381000"/>
            <a:chOff x="1007" y="1776"/>
            <a:chExt cx="144" cy="240"/>
          </a:xfrm>
        </p:grpSpPr>
        <p:sp>
          <p:nvSpPr>
            <p:cNvPr id="87225" name="AutoShape 61"/>
            <p:cNvSpPr>
              <a:spLocks noChangeArrowheads="1"/>
            </p:cNvSpPr>
            <p:nvPr/>
          </p:nvSpPr>
          <p:spPr bwMode="auto">
            <a:xfrm rot="8880000">
              <a:off x="1007" y="1776"/>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26" name="AutoShape 62"/>
            <p:cNvSpPr>
              <a:spLocks noChangeArrowheads="1"/>
            </p:cNvSpPr>
            <p:nvPr/>
          </p:nvSpPr>
          <p:spPr bwMode="auto">
            <a:xfrm rot="8880000">
              <a:off x="1055" y="1942"/>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27" name="AutoShape 63"/>
            <p:cNvSpPr>
              <a:spLocks noChangeArrowheads="1"/>
            </p:cNvSpPr>
            <p:nvPr/>
          </p:nvSpPr>
          <p:spPr bwMode="auto">
            <a:xfrm rot="8880000">
              <a:off x="1047" y="1944"/>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17" name="Group 64"/>
          <p:cNvGrpSpPr>
            <a:grpSpLocks/>
          </p:cNvGrpSpPr>
          <p:nvPr/>
        </p:nvGrpSpPr>
        <p:grpSpPr bwMode="auto">
          <a:xfrm>
            <a:off x="7010400" y="2286000"/>
            <a:ext cx="173038" cy="381000"/>
            <a:chOff x="1391" y="2303"/>
            <a:chExt cx="109" cy="240"/>
          </a:xfrm>
        </p:grpSpPr>
        <p:sp>
          <p:nvSpPr>
            <p:cNvPr id="87222" name="AutoShape 65"/>
            <p:cNvSpPr>
              <a:spLocks noChangeArrowheads="1"/>
            </p:cNvSpPr>
            <p:nvPr/>
          </p:nvSpPr>
          <p:spPr bwMode="auto">
            <a:xfrm rot="479999">
              <a:off x="1391" y="2303"/>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23" name="AutoShape 66"/>
            <p:cNvSpPr>
              <a:spLocks noChangeArrowheads="1"/>
            </p:cNvSpPr>
            <p:nvPr/>
          </p:nvSpPr>
          <p:spPr bwMode="auto">
            <a:xfrm rot="479999">
              <a:off x="1404" y="2304"/>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24" name="AutoShape 67"/>
            <p:cNvSpPr>
              <a:spLocks noChangeArrowheads="1"/>
            </p:cNvSpPr>
            <p:nvPr/>
          </p:nvSpPr>
          <p:spPr bwMode="auto">
            <a:xfrm rot="479999">
              <a:off x="1402" y="2334"/>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18" name="Group 68"/>
          <p:cNvGrpSpPr>
            <a:grpSpLocks/>
          </p:cNvGrpSpPr>
          <p:nvPr/>
        </p:nvGrpSpPr>
        <p:grpSpPr bwMode="auto">
          <a:xfrm>
            <a:off x="5715000" y="2362200"/>
            <a:ext cx="381000" cy="163513"/>
            <a:chOff x="1320" y="1793"/>
            <a:chExt cx="240" cy="103"/>
          </a:xfrm>
        </p:grpSpPr>
        <p:sp>
          <p:nvSpPr>
            <p:cNvPr id="87219" name="AutoShape 69"/>
            <p:cNvSpPr>
              <a:spLocks noChangeArrowheads="1"/>
            </p:cNvSpPr>
            <p:nvPr/>
          </p:nvSpPr>
          <p:spPr bwMode="auto">
            <a:xfrm rot="5100000">
              <a:off x="1392" y="1728"/>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20" name="AutoShape 70"/>
            <p:cNvSpPr>
              <a:spLocks noChangeArrowheads="1"/>
            </p:cNvSpPr>
            <p:nvPr/>
          </p:nvSpPr>
          <p:spPr bwMode="auto">
            <a:xfrm rot="5100000">
              <a:off x="1482" y="1811"/>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21" name="AutoShape 71"/>
            <p:cNvSpPr>
              <a:spLocks noChangeArrowheads="1"/>
            </p:cNvSpPr>
            <p:nvPr/>
          </p:nvSpPr>
          <p:spPr bwMode="auto">
            <a:xfrm rot="5100000">
              <a:off x="1467" y="1827"/>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19" name="Group 72"/>
          <p:cNvGrpSpPr>
            <a:grpSpLocks/>
          </p:cNvGrpSpPr>
          <p:nvPr/>
        </p:nvGrpSpPr>
        <p:grpSpPr bwMode="auto">
          <a:xfrm>
            <a:off x="7467600" y="2133600"/>
            <a:ext cx="173038" cy="381000"/>
            <a:chOff x="1439" y="2111"/>
            <a:chExt cx="109" cy="240"/>
          </a:xfrm>
        </p:grpSpPr>
        <p:sp>
          <p:nvSpPr>
            <p:cNvPr id="87216" name="AutoShape 73"/>
            <p:cNvSpPr>
              <a:spLocks noChangeArrowheads="1"/>
            </p:cNvSpPr>
            <p:nvPr/>
          </p:nvSpPr>
          <p:spPr bwMode="auto">
            <a:xfrm rot="479999">
              <a:off x="1439" y="2111"/>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17" name="AutoShape 74"/>
            <p:cNvSpPr>
              <a:spLocks noChangeArrowheads="1"/>
            </p:cNvSpPr>
            <p:nvPr/>
          </p:nvSpPr>
          <p:spPr bwMode="auto">
            <a:xfrm rot="479999">
              <a:off x="1452" y="2112"/>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18" name="AutoShape 75"/>
            <p:cNvSpPr>
              <a:spLocks noChangeArrowheads="1"/>
            </p:cNvSpPr>
            <p:nvPr/>
          </p:nvSpPr>
          <p:spPr bwMode="auto">
            <a:xfrm rot="479999">
              <a:off x="1450" y="2142"/>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20" name="Group 76"/>
          <p:cNvGrpSpPr>
            <a:grpSpLocks/>
          </p:cNvGrpSpPr>
          <p:nvPr/>
        </p:nvGrpSpPr>
        <p:grpSpPr bwMode="auto">
          <a:xfrm>
            <a:off x="8153400" y="1828800"/>
            <a:ext cx="173038" cy="381000"/>
            <a:chOff x="1631" y="1679"/>
            <a:chExt cx="109" cy="240"/>
          </a:xfrm>
        </p:grpSpPr>
        <p:sp>
          <p:nvSpPr>
            <p:cNvPr id="87213" name="AutoShape 77"/>
            <p:cNvSpPr>
              <a:spLocks noChangeArrowheads="1"/>
            </p:cNvSpPr>
            <p:nvPr/>
          </p:nvSpPr>
          <p:spPr bwMode="auto">
            <a:xfrm rot="479999">
              <a:off x="1631" y="1679"/>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14" name="AutoShape 78"/>
            <p:cNvSpPr>
              <a:spLocks noChangeArrowheads="1"/>
            </p:cNvSpPr>
            <p:nvPr/>
          </p:nvSpPr>
          <p:spPr bwMode="auto">
            <a:xfrm rot="479999">
              <a:off x="1644" y="1680"/>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15" name="AutoShape 79"/>
            <p:cNvSpPr>
              <a:spLocks noChangeArrowheads="1"/>
            </p:cNvSpPr>
            <p:nvPr/>
          </p:nvSpPr>
          <p:spPr bwMode="auto">
            <a:xfrm rot="479999">
              <a:off x="1642" y="1710"/>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21" name="Group 80"/>
          <p:cNvGrpSpPr>
            <a:grpSpLocks/>
          </p:cNvGrpSpPr>
          <p:nvPr/>
        </p:nvGrpSpPr>
        <p:grpSpPr bwMode="auto">
          <a:xfrm>
            <a:off x="6427788" y="1054100"/>
            <a:ext cx="381000" cy="176213"/>
            <a:chOff x="1536" y="1632"/>
            <a:chExt cx="240" cy="111"/>
          </a:xfrm>
        </p:grpSpPr>
        <p:sp>
          <p:nvSpPr>
            <p:cNvPr id="87210" name="AutoShape 81"/>
            <p:cNvSpPr>
              <a:spLocks noChangeArrowheads="1"/>
            </p:cNvSpPr>
            <p:nvPr/>
          </p:nvSpPr>
          <p:spPr bwMode="auto">
            <a:xfrm rot="6000000">
              <a:off x="1608" y="1560"/>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11" name="AutoShape 82"/>
            <p:cNvSpPr>
              <a:spLocks noChangeArrowheads="1"/>
            </p:cNvSpPr>
            <p:nvPr/>
          </p:nvSpPr>
          <p:spPr bwMode="auto">
            <a:xfrm rot="6000000">
              <a:off x="1696" y="1665"/>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12" name="AutoShape 83"/>
            <p:cNvSpPr>
              <a:spLocks noChangeArrowheads="1"/>
            </p:cNvSpPr>
            <p:nvPr/>
          </p:nvSpPr>
          <p:spPr bwMode="auto">
            <a:xfrm rot="6000000">
              <a:off x="1682" y="1677"/>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22" name="Group 84"/>
          <p:cNvGrpSpPr>
            <a:grpSpLocks/>
          </p:cNvGrpSpPr>
          <p:nvPr/>
        </p:nvGrpSpPr>
        <p:grpSpPr bwMode="auto">
          <a:xfrm>
            <a:off x="6172200" y="1371600"/>
            <a:ext cx="173038" cy="381000"/>
            <a:chOff x="1487" y="1583"/>
            <a:chExt cx="109" cy="240"/>
          </a:xfrm>
        </p:grpSpPr>
        <p:sp>
          <p:nvSpPr>
            <p:cNvPr id="87207" name="AutoShape 85"/>
            <p:cNvSpPr>
              <a:spLocks noChangeArrowheads="1"/>
            </p:cNvSpPr>
            <p:nvPr/>
          </p:nvSpPr>
          <p:spPr bwMode="auto">
            <a:xfrm rot="479999">
              <a:off x="1487" y="1583"/>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08" name="AutoShape 86"/>
            <p:cNvSpPr>
              <a:spLocks noChangeArrowheads="1"/>
            </p:cNvSpPr>
            <p:nvPr/>
          </p:nvSpPr>
          <p:spPr bwMode="auto">
            <a:xfrm rot="479999">
              <a:off x="1500" y="1584"/>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09" name="AutoShape 87"/>
            <p:cNvSpPr>
              <a:spLocks noChangeArrowheads="1"/>
            </p:cNvSpPr>
            <p:nvPr/>
          </p:nvSpPr>
          <p:spPr bwMode="auto">
            <a:xfrm rot="479999">
              <a:off x="1498" y="1614"/>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23" name="Group 88"/>
          <p:cNvGrpSpPr>
            <a:grpSpLocks/>
          </p:cNvGrpSpPr>
          <p:nvPr/>
        </p:nvGrpSpPr>
        <p:grpSpPr bwMode="auto">
          <a:xfrm>
            <a:off x="7315200" y="1524000"/>
            <a:ext cx="250825" cy="381000"/>
            <a:chOff x="1618" y="1871"/>
            <a:chExt cx="158" cy="240"/>
          </a:xfrm>
        </p:grpSpPr>
        <p:sp>
          <p:nvSpPr>
            <p:cNvPr id="87204" name="AutoShape 89"/>
            <p:cNvSpPr>
              <a:spLocks noChangeArrowheads="1"/>
            </p:cNvSpPr>
            <p:nvPr/>
          </p:nvSpPr>
          <p:spPr bwMode="auto">
            <a:xfrm rot="-2579999">
              <a:off x="1680" y="1871"/>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05" name="AutoShape 90"/>
            <p:cNvSpPr>
              <a:spLocks noChangeArrowheads="1"/>
            </p:cNvSpPr>
            <p:nvPr/>
          </p:nvSpPr>
          <p:spPr bwMode="auto">
            <a:xfrm rot="-2579999">
              <a:off x="1618" y="1895"/>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06" name="AutoShape 91"/>
            <p:cNvSpPr>
              <a:spLocks noChangeArrowheads="1"/>
            </p:cNvSpPr>
            <p:nvPr/>
          </p:nvSpPr>
          <p:spPr bwMode="auto">
            <a:xfrm rot="-2579999">
              <a:off x="1628" y="1922"/>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24" name="Group 92"/>
          <p:cNvGrpSpPr>
            <a:grpSpLocks/>
          </p:cNvGrpSpPr>
          <p:nvPr/>
        </p:nvGrpSpPr>
        <p:grpSpPr bwMode="auto">
          <a:xfrm>
            <a:off x="6400800" y="2286000"/>
            <a:ext cx="173038" cy="381000"/>
            <a:chOff x="1487" y="1967"/>
            <a:chExt cx="109" cy="240"/>
          </a:xfrm>
        </p:grpSpPr>
        <p:sp>
          <p:nvSpPr>
            <p:cNvPr id="87201" name="AutoShape 93"/>
            <p:cNvSpPr>
              <a:spLocks noChangeArrowheads="1"/>
            </p:cNvSpPr>
            <p:nvPr/>
          </p:nvSpPr>
          <p:spPr bwMode="auto">
            <a:xfrm rot="479999">
              <a:off x="1487" y="1967"/>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202" name="AutoShape 94"/>
            <p:cNvSpPr>
              <a:spLocks noChangeArrowheads="1"/>
            </p:cNvSpPr>
            <p:nvPr/>
          </p:nvSpPr>
          <p:spPr bwMode="auto">
            <a:xfrm rot="479999">
              <a:off x="1500" y="1968"/>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03" name="AutoShape 95"/>
            <p:cNvSpPr>
              <a:spLocks noChangeArrowheads="1"/>
            </p:cNvSpPr>
            <p:nvPr/>
          </p:nvSpPr>
          <p:spPr bwMode="auto">
            <a:xfrm rot="479999">
              <a:off x="1498" y="1998"/>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25" name="Group 96"/>
          <p:cNvGrpSpPr>
            <a:grpSpLocks/>
          </p:cNvGrpSpPr>
          <p:nvPr/>
        </p:nvGrpSpPr>
        <p:grpSpPr bwMode="auto">
          <a:xfrm rot="-2647100">
            <a:off x="6705600" y="2057400"/>
            <a:ext cx="214313" cy="381000"/>
            <a:chOff x="776" y="1968"/>
            <a:chExt cx="135" cy="240"/>
          </a:xfrm>
        </p:grpSpPr>
        <p:sp>
          <p:nvSpPr>
            <p:cNvPr id="87198" name="AutoShape 97"/>
            <p:cNvSpPr>
              <a:spLocks noChangeArrowheads="1"/>
            </p:cNvSpPr>
            <p:nvPr/>
          </p:nvSpPr>
          <p:spPr bwMode="auto">
            <a:xfrm rot="-1560000">
              <a:off x="815" y="1968"/>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99" name="AutoShape 98"/>
            <p:cNvSpPr>
              <a:spLocks noChangeArrowheads="1"/>
            </p:cNvSpPr>
            <p:nvPr/>
          </p:nvSpPr>
          <p:spPr bwMode="auto">
            <a:xfrm rot="-1560000">
              <a:off x="776" y="1977"/>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200" name="AutoShape 99"/>
            <p:cNvSpPr>
              <a:spLocks noChangeArrowheads="1"/>
            </p:cNvSpPr>
            <p:nvPr/>
          </p:nvSpPr>
          <p:spPr bwMode="auto">
            <a:xfrm rot="-1560000">
              <a:off x="782" y="2005"/>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26" name="Group 100"/>
          <p:cNvGrpSpPr>
            <a:grpSpLocks/>
          </p:cNvGrpSpPr>
          <p:nvPr/>
        </p:nvGrpSpPr>
        <p:grpSpPr bwMode="auto">
          <a:xfrm>
            <a:off x="1239838" y="1566863"/>
            <a:ext cx="207962" cy="381000"/>
            <a:chOff x="732" y="1824"/>
            <a:chExt cx="131" cy="240"/>
          </a:xfrm>
        </p:grpSpPr>
        <p:sp>
          <p:nvSpPr>
            <p:cNvPr id="87195" name="AutoShape 101"/>
            <p:cNvSpPr>
              <a:spLocks noChangeArrowheads="1"/>
            </p:cNvSpPr>
            <p:nvPr/>
          </p:nvSpPr>
          <p:spPr bwMode="auto">
            <a:xfrm rot="-1380000">
              <a:off x="767" y="1824"/>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96" name="AutoShape 102"/>
            <p:cNvSpPr>
              <a:spLocks noChangeArrowheads="1"/>
            </p:cNvSpPr>
            <p:nvPr/>
          </p:nvSpPr>
          <p:spPr bwMode="auto">
            <a:xfrm rot="-1380000">
              <a:off x="732" y="1831"/>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97" name="AutoShape 103"/>
            <p:cNvSpPr>
              <a:spLocks noChangeArrowheads="1"/>
            </p:cNvSpPr>
            <p:nvPr/>
          </p:nvSpPr>
          <p:spPr bwMode="auto">
            <a:xfrm rot="-1380000">
              <a:off x="738" y="1859"/>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27" name="Group 104"/>
          <p:cNvGrpSpPr>
            <a:grpSpLocks/>
          </p:cNvGrpSpPr>
          <p:nvPr/>
        </p:nvGrpSpPr>
        <p:grpSpPr bwMode="auto">
          <a:xfrm>
            <a:off x="1468438" y="2024063"/>
            <a:ext cx="207962" cy="381000"/>
            <a:chOff x="876" y="2112"/>
            <a:chExt cx="131" cy="240"/>
          </a:xfrm>
        </p:grpSpPr>
        <p:sp>
          <p:nvSpPr>
            <p:cNvPr id="87192" name="AutoShape 105"/>
            <p:cNvSpPr>
              <a:spLocks noChangeArrowheads="1"/>
            </p:cNvSpPr>
            <p:nvPr/>
          </p:nvSpPr>
          <p:spPr bwMode="auto">
            <a:xfrm rot="-1380000">
              <a:off x="911" y="2112"/>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93" name="AutoShape 106"/>
            <p:cNvSpPr>
              <a:spLocks noChangeArrowheads="1"/>
            </p:cNvSpPr>
            <p:nvPr/>
          </p:nvSpPr>
          <p:spPr bwMode="auto">
            <a:xfrm rot="-1380000">
              <a:off x="876" y="2119"/>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94" name="AutoShape 107"/>
            <p:cNvSpPr>
              <a:spLocks noChangeArrowheads="1"/>
            </p:cNvSpPr>
            <p:nvPr/>
          </p:nvSpPr>
          <p:spPr bwMode="auto">
            <a:xfrm rot="-1380000">
              <a:off x="882" y="2147"/>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28" name="Group 108"/>
          <p:cNvGrpSpPr>
            <a:grpSpLocks/>
          </p:cNvGrpSpPr>
          <p:nvPr/>
        </p:nvGrpSpPr>
        <p:grpSpPr bwMode="auto">
          <a:xfrm>
            <a:off x="1773238" y="2176463"/>
            <a:ext cx="207962" cy="381000"/>
            <a:chOff x="1068" y="2208"/>
            <a:chExt cx="131" cy="240"/>
          </a:xfrm>
        </p:grpSpPr>
        <p:sp>
          <p:nvSpPr>
            <p:cNvPr id="87189" name="AutoShape 109"/>
            <p:cNvSpPr>
              <a:spLocks noChangeArrowheads="1"/>
            </p:cNvSpPr>
            <p:nvPr/>
          </p:nvSpPr>
          <p:spPr bwMode="auto">
            <a:xfrm rot="-1380000">
              <a:off x="1103" y="2208"/>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90" name="AutoShape 110"/>
            <p:cNvSpPr>
              <a:spLocks noChangeArrowheads="1"/>
            </p:cNvSpPr>
            <p:nvPr/>
          </p:nvSpPr>
          <p:spPr bwMode="auto">
            <a:xfrm rot="-1380000">
              <a:off x="1068" y="2215"/>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91" name="AutoShape 111"/>
            <p:cNvSpPr>
              <a:spLocks noChangeArrowheads="1"/>
            </p:cNvSpPr>
            <p:nvPr/>
          </p:nvSpPr>
          <p:spPr bwMode="auto">
            <a:xfrm rot="-1380000">
              <a:off x="1074" y="2243"/>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29" name="Group 112"/>
          <p:cNvGrpSpPr>
            <a:grpSpLocks/>
          </p:cNvGrpSpPr>
          <p:nvPr/>
        </p:nvGrpSpPr>
        <p:grpSpPr bwMode="auto">
          <a:xfrm>
            <a:off x="1544638" y="2557463"/>
            <a:ext cx="207962" cy="381000"/>
            <a:chOff x="924" y="2448"/>
            <a:chExt cx="131" cy="240"/>
          </a:xfrm>
        </p:grpSpPr>
        <p:sp>
          <p:nvSpPr>
            <p:cNvPr id="87186" name="AutoShape 113"/>
            <p:cNvSpPr>
              <a:spLocks noChangeArrowheads="1"/>
            </p:cNvSpPr>
            <p:nvPr/>
          </p:nvSpPr>
          <p:spPr bwMode="auto">
            <a:xfrm rot="-1380000">
              <a:off x="959" y="2448"/>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87" name="AutoShape 114"/>
            <p:cNvSpPr>
              <a:spLocks noChangeArrowheads="1"/>
            </p:cNvSpPr>
            <p:nvPr/>
          </p:nvSpPr>
          <p:spPr bwMode="auto">
            <a:xfrm rot="-1380000">
              <a:off x="924" y="2455"/>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88" name="AutoShape 115"/>
            <p:cNvSpPr>
              <a:spLocks noChangeArrowheads="1"/>
            </p:cNvSpPr>
            <p:nvPr/>
          </p:nvSpPr>
          <p:spPr bwMode="auto">
            <a:xfrm rot="-1380000">
              <a:off x="930" y="2483"/>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0" name="Group 116"/>
          <p:cNvGrpSpPr>
            <a:grpSpLocks/>
          </p:cNvGrpSpPr>
          <p:nvPr/>
        </p:nvGrpSpPr>
        <p:grpSpPr bwMode="auto">
          <a:xfrm>
            <a:off x="2058988" y="1566863"/>
            <a:ext cx="152400" cy="381000"/>
            <a:chOff x="1248" y="1824"/>
            <a:chExt cx="96" cy="240"/>
          </a:xfrm>
        </p:grpSpPr>
        <p:sp>
          <p:nvSpPr>
            <p:cNvPr id="87183" name="AutoShape 117"/>
            <p:cNvSpPr>
              <a:spLocks noChangeArrowheads="1"/>
            </p:cNvSpPr>
            <p:nvPr/>
          </p:nvSpPr>
          <p:spPr bwMode="auto">
            <a:xfrm>
              <a:off x="1248" y="1824"/>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84" name="AutoShape 118"/>
            <p:cNvSpPr>
              <a:spLocks noChangeArrowheads="1"/>
            </p:cNvSpPr>
            <p:nvPr/>
          </p:nvSpPr>
          <p:spPr bwMode="auto">
            <a:xfrm>
              <a:off x="1248" y="1824"/>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85" name="AutoShape 119"/>
            <p:cNvSpPr>
              <a:spLocks noChangeArrowheads="1"/>
            </p:cNvSpPr>
            <p:nvPr/>
          </p:nvSpPr>
          <p:spPr bwMode="auto">
            <a:xfrm>
              <a:off x="1248" y="1854"/>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1" name="Group 120"/>
          <p:cNvGrpSpPr>
            <a:grpSpLocks/>
          </p:cNvGrpSpPr>
          <p:nvPr/>
        </p:nvGrpSpPr>
        <p:grpSpPr bwMode="auto">
          <a:xfrm>
            <a:off x="1830388" y="1414463"/>
            <a:ext cx="152400" cy="381000"/>
            <a:chOff x="1104" y="1728"/>
            <a:chExt cx="96" cy="240"/>
          </a:xfrm>
        </p:grpSpPr>
        <p:sp>
          <p:nvSpPr>
            <p:cNvPr id="87180" name="AutoShape 121"/>
            <p:cNvSpPr>
              <a:spLocks noChangeArrowheads="1"/>
            </p:cNvSpPr>
            <p:nvPr/>
          </p:nvSpPr>
          <p:spPr bwMode="auto">
            <a:xfrm>
              <a:off x="1104" y="1728"/>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81" name="AutoShape 122"/>
            <p:cNvSpPr>
              <a:spLocks noChangeArrowheads="1"/>
            </p:cNvSpPr>
            <p:nvPr/>
          </p:nvSpPr>
          <p:spPr bwMode="auto">
            <a:xfrm>
              <a:off x="1104" y="1728"/>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82" name="AutoShape 123"/>
            <p:cNvSpPr>
              <a:spLocks noChangeArrowheads="1"/>
            </p:cNvSpPr>
            <p:nvPr/>
          </p:nvSpPr>
          <p:spPr bwMode="auto">
            <a:xfrm>
              <a:off x="1104" y="1758"/>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76" name="Group 124"/>
          <p:cNvGrpSpPr>
            <a:grpSpLocks/>
          </p:cNvGrpSpPr>
          <p:nvPr/>
        </p:nvGrpSpPr>
        <p:grpSpPr bwMode="auto">
          <a:xfrm>
            <a:off x="1981200" y="1185863"/>
            <a:ext cx="252413" cy="381000"/>
            <a:chOff x="1199" y="1584"/>
            <a:chExt cx="159" cy="240"/>
          </a:xfrm>
        </p:grpSpPr>
        <p:sp>
          <p:nvSpPr>
            <p:cNvPr id="87177" name="AutoShape 125"/>
            <p:cNvSpPr>
              <a:spLocks noChangeArrowheads="1"/>
            </p:cNvSpPr>
            <p:nvPr/>
          </p:nvSpPr>
          <p:spPr bwMode="auto">
            <a:xfrm rot="2639999">
              <a:off x="1199" y="1584"/>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78" name="AutoShape 126"/>
            <p:cNvSpPr>
              <a:spLocks noChangeArrowheads="1"/>
            </p:cNvSpPr>
            <p:nvPr/>
          </p:nvSpPr>
          <p:spPr bwMode="auto">
            <a:xfrm rot="2639999">
              <a:off x="1262" y="1609"/>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79" name="AutoShape 127"/>
            <p:cNvSpPr>
              <a:spLocks noChangeArrowheads="1"/>
            </p:cNvSpPr>
            <p:nvPr/>
          </p:nvSpPr>
          <p:spPr bwMode="auto">
            <a:xfrm rot="2639999">
              <a:off x="1252" y="1635"/>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77" name="Group 128"/>
          <p:cNvGrpSpPr>
            <a:grpSpLocks/>
          </p:cNvGrpSpPr>
          <p:nvPr/>
        </p:nvGrpSpPr>
        <p:grpSpPr bwMode="auto">
          <a:xfrm>
            <a:off x="1905000" y="1871663"/>
            <a:ext cx="252413" cy="381000"/>
            <a:chOff x="1151" y="2016"/>
            <a:chExt cx="159" cy="240"/>
          </a:xfrm>
        </p:grpSpPr>
        <p:sp>
          <p:nvSpPr>
            <p:cNvPr id="87174" name="AutoShape 129"/>
            <p:cNvSpPr>
              <a:spLocks noChangeArrowheads="1"/>
            </p:cNvSpPr>
            <p:nvPr/>
          </p:nvSpPr>
          <p:spPr bwMode="auto">
            <a:xfrm rot="2639999">
              <a:off x="1151" y="2016"/>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75" name="AutoShape 130"/>
            <p:cNvSpPr>
              <a:spLocks noChangeArrowheads="1"/>
            </p:cNvSpPr>
            <p:nvPr/>
          </p:nvSpPr>
          <p:spPr bwMode="auto">
            <a:xfrm rot="2639999">
              <a:off x="1214" y="2041"/>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76" name="AutoShape 131"/>
            <p:cNvSpPr>
              <a:spLocks noChangeArrowheads="1"/>
            </p:cNvSpPr>
            <p:nvPr/>
          </p:nvSpPr>
          <p:spPr bwMode="auto">
            <a:xfrm rot="2639999">
              <a:off x="1204" y="2067"/>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79" name="Group 132"/>
          <p:cNvGrpSpPr>
            <a:grpSpLocks/>
          </p:cNvGrpSpPr>
          <p:nvPr/>
        </p:nvGrpSpPr>
        <p:grpSpPr bwMode="auto">
          <a:xfrm>
            <a:off x="2133600" y="2252663"/>
            <a:ext cx="252413" cy="381000"/>
            <a:chOff x="1295" y="2256"/>
            <a:chExt cx="159" cy="240"/>
          </a:xfrm>
        </p:grpSpPr>
        <p:sp>
          <p:nvSpPr>
            <p:cNvPr id="87171" name="AutoShape 133"/>
            <p:cNvSpPr>
              <a:spLocks noChangeArrowheads="1"/>
            </p:cNvSpPr>
            <p:nvPr/>
          </p:nvSpPr>
          <p:spPr bwMode="auto">
            <a:xfrm rot="2639999">
              <a:off x="1295" y="2256"/>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72" name="AutoShape 134"/>
            <p:cNvSpPr>
              <a:spLocks noChangeArrowheads="1"/>
            </p:cNvSpPr>
            <p:nvPr/>
          </p:nvSpPr>
          <p:spPr bwMode="auto">
            <a:xfrm rot="2639999">
              <a:off x="1358" y="2281"/>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73" name="AutoShape 135"/>
            <p:cNvSpPr>
              <a:spLocks noChangeArrowheads="1"/>
            </p:cNvSpPr>
            <p:nvPr/>
          </p:nvSpPr>
          <p:spPr bwMode="auto">
            <a:xfrm rot="2639999">
              <a:off x="1348" y="2307"/>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80" name="Group 136"/>
          <p:cNvGrpSpPr>
            <a:grpSpLocks/>
          </p:cNvGrpSpPr>
          <p:nvPr/>
        </p:nvGrpSpPr>
        <p:grpSpPr bwMode="auto">
          <a:xfrm>
            <a:off x="990600" y="1544638"/>
            <a:ext cx="381000" cy="173037"/>
            <a:chOff x="575" y="1810"/>
            <a:chExt cx="240" cy="109"/>
          </a:xfrm>
        </p:grpSpPr>
        <p:sp>
          <p:nvSpPr>
            <p:cNvPr id="87168" name="AutoShape 137"/>
            <p:cNvSpPr>
              <a:spLocks noChangeArrowheads="1"/>
            </p:cNvSpPr>
            <p:nvPr/>
          </p:nvSpPr>
          <p:spPr bwMode="auto">
            <a:xfrm rot="-4920000">
              <a:off x="647" y="1751"/>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69" name="AutoShape 138"/>
            <p:cNvSpPr>
              <a:spLocks noChangeArrowheads="1"/>
            </p:cNvSpPr>
            <p:nvPr/>
          </p:nvSpPr>
          <p:spPr bwMode="auto">
            <a:xfrm rot="-4920000">
              <a:off x="558" y="1828"/>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70" name="AutoShape 139"/>
            <p:cNvSpPr>
              <a:spLocks noChangeArrowheads="1"/>
            </p:cNvSpPr>
            <p:nvPr/>
          </p:nvSpPr>
          <p:spPr bwMode="auto">
            <a:xfrm rot="-4920000">
              <a:off x="573" y="1846"/>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81" name="Group 140"/>
          <p:cNvGrpSpPr>
            <a:grpSpLocks/>
          </p:cNvGrpSpPr>
          <p:nvPr/>
        </p:nvGrpSpPr>
        <p:grpSpPr bwMode="auto">
          <a:xfrm>
            <a:off x="2286000" y="2632075"/>
            <a:ext cx="173038" cy="381000"/>
            <a:chOff x="1391" y="2495"/>
            <a:chExt cx="109" cy="240"/>
          </a:xfrm>
        </p:grpSpPr>
        <p:sp>
          <p:nvSpPr>
            <p:cNvPr id="87165" name="AutoShape 141"/>
            <p:cNvSpPr>
              <a:spLocks noChangeArrowheads="1"/>
            </p:cNvSpPr>
            <p:nvPr/>
          </p:nvSpPr>
          <p:spPr bwMode="auto">
            <a:xfrm rot="479999">
              <a:off x="1391" y="2495"/>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66" name="AutoShape 142"/>
            <p:cNvSpPr>
              <a:spLocks noChangeArrowheads="1"/>
            </p:cNvSpPr>
            <p:nvPr/>
          </p:nvSpPr>
          <p:spPr bwMode="auto">
            <a:xfrm rot="479999">
              <a:off x="1404" y="2496"/>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67" name="AutoShape 143"/>
            <p:cNvSpPr>
              <a:spLocks noChangeArrowheads="1"/>
            </p:cNvSpPr>
            <p:nvPr/>
          </p:nvSpPr>
          <p:spPr bwMode="auto">
            <a:xfrm rot="479999">
              <a:off x="1402" y="2526"/>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82" name="Group 144"/>
          <p:cNvGrpSpPr>
            <a:grpSpLocks/>
          </p:cNvGrpSpPr>
          <p:nvPr/>
        </p:nvGrpSpPr>
        <p:grpSpPr bwMode="auto">
          <a:xfrm>
            <a:off x="1981200" y="2971800"/>
            <a:ext cx="381000" cy="193675"/>
            <a:chOff x="1199" y="2709"/>
            <a:chExt cx="240" cy="122"/>
          </a:xfrm>
        </p:grpSpPr>
        <p:sp>
          <p:nvSpPr>
            <p:cNvPr id="87162" name="AutoShape 145"/>
            <p:cNvSpPr>
              <a:spLocks noChangeArrowheads="1"/>
            </p:cNvSpPr>
            <p:nvPr/>
          </p:nvSpPr>
          <p:spPr bwMode="auto">
            <a:xfrm rot="4380001">
              <a:off x="1271" y="2663"/>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63" name="AutoShape 146"/>
            <p:cNvSpPr>
              <a:spLocks noChangeArrowheads="1"/>
            </p:cNvSpPr>
            <p:nvPr/>
          </p:nvSpPr>
          <p:spPr bwMode="auto">
            <a:xfrm rot="4380001">
              <a:off x="1357" y="2727"/>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64" name="AutoShape 147"/>
            <p:cNvSpPr>
              <a:spLocks noChangeArrowheads="1"/>
            </p:cNvSpPr>
            <p:nvPr/>
          </p:nvSpPr>
          <p:spPr bwMode="auto">
            <a:xfrm rot="4380001">
              <a:off x="1343" y="2746"/>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83" name="Group 148"/>
          <p:cNvGrpSpPr>
            <a:grpSpLocks/>
          </p:cNvGrpSpPr>
          <p:nvPr/>
        </p:nvGrpSpPr>
        <p:grpSpPr bwMode="auto">
          <a:xfrm>
            <a:off x="1600200" y="2438400"/>
            <a:ext cx="381000" cy="193675"/>
            <a:chOff x="959" y="2373"/>
            <a:chExt cx="240" cy="122"/>
          </a:xfrm>
        </p:grpSpPr>
        <p:sp>
          <p:nvSpPr>
            <p:cNvPr id="87159" name="AutoShape 149"/>
            <p:cNvSpPr>
              <a:spLocks noChangeArrowheads="1"/>
            </p:cNvSpPr>
            <p:nvPr/>
          </p:nvSpPr>
          <p:spPr bwMode="auto">
            <a:xfrm rot="4380001">
              <a:off x="1031" y="2327"/>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60" name="AutoShape 150"/>
            <p:cNvSpPr>
              <a:spLocks noChangeArrowheads="1"/>
            </p:cNvSpPr>
            <p:nvPr/>
          </p:nvSpPr>
          <p:spPr bwMode="auto">
            <a:xfrm rot="4380001">
              <a:off x="1117" y="2391"/>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61" name="AutoShape 151"/>
            <p:cNvSpPr>
              <a:spLocks noChangeArrowheads="1"/>
            </p:cNvSpPr>
            <p:nvPr/>
          </p:nvSpPr>
          <p:spPr bwMode="auto">
            <a:xfrm rot="4380001">
              <a:off x="1103" y="2410"/>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84" name="Group 152"/>
          <p:cNvGrpSpPr>
            <a:grpSpLocks/>
          </p:cNvGrpSpPr>
          <p:nvPr/>
        </p:nvGrpSpPr>
        <p:grpSpPr bwMode="auto">
          <a:xfrm>
            <a:off x="1295400" y="1447800"/>
            <a:ext cx="381000" cy="193675"/>
            <a:chOff x="767" y="1749"/>
            <a:chExt cx="240" cy="122"/>
          </a:xfrm>
        </p:grpSpPr>
        <p:sp>
          <p:nvSpPr>
            <p:cNvPr id="87156" name="AutoShape 153"/>
            <p:cNvSpPr>
              <a:spLocks noChangeArrowheads="1"/>
            </p:cNvSpPr>
            <p:nvPr/>
          </p:nvSpPr>
          <p:spPr bwMode="auto">
            <a:xfrm rot="4380001">
              <a:off x="839" y="1703"/>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57" name="AutoShape 154"/>
            <p:cNvSpPr>
              <a:spLocks noChangeArrowheads="1"/>
            </p:cNvSpPr>
            <p:nvPr/>
          </p:nvSpPr>
          <p:spPr bwMode="auto">
            <a:xfrm rot="4380001">
              <a:off x="925" y="1767"/>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58" name="AutoShape 155"/>
            <p:cNvSpPr>
              <a:spLocks noChangeArrowheads="1"/>
            </p:cNvSpPr>
            <p:nvPr/>
          </p:nvSpPr>
          <p:spPr bwMode="auto">
            <a:xfrm rot="4380001">
              <a:off x="911" y="1786"/>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85" name="Group 156"/>
          <p:cNvGrpSpPr>
            <a:grpSpLocks/>
          </p:cNvGrpSpPr>
          <p:nvPr/>
        </p:nvGrpSpPr>
        <p:grpSpPr bwMode="auto">
          <a:xfrm>
            <a:off x="1677988" y="2405063"/>
            <a:ext cx="381000" cy="179387"/>
            <a:chOff x="1008" y="2352"/>
            <a:chExt cx="240" cy="113"/>
          </a:xfrm>
        </p:grpSpPr>
        <p:sp>
          <p:nvSpPr>
            <p:cNvPr id="87153" name="AutoShape 157"/>
            <p:cNvSpPr>
              <a:spLocks noChangeArrowheads="1"/>
            </p:cNvSpPr>
            <p:nvPr/>
          </p:nvSpPr>
          <p:spPr bwMode="auto">
            <a:xfrm rot="6059999">
              <a:off x="1080" y="2280"/>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54" name="AutoShape 158"/>
            <p:cNvSpPr>
              <a:spLocks noChangeArrowheads="1"/>
            </p:cNvSpPr>
            <p:nvPr/>
          </p:nvSpPr>
          <p:spPr bwMode="auto">
            <a:xfrm rot="6059999">
              <a:off x="1168" y="2387"/>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55" name="AutoShape 159"/>
            <p:cNvSpPr>
              <a:spLocks noChangeArrowheads="1"/>
            </p:cNvSpPr>
            <p:nvPr/>
          </p:nvSpPr>
          <p:spPr bwMode="auto">
            <a:xfrm rot="6059999">
              <a:off x="1153" y="2399"/>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86" name="Group 160"/>
          <p:cNvGrpSpPr>
            <a:grpSpLocks/>
          </p:cNvGrpSpPr>
          <p:nvPr/>
        </p:nvGrpSpPr>
        <p:grpSpPr bwMode="auto">
          <a:xfrm>
            <a:off x="1828800" y="2862263"/>
            <a:ext cx="228600" cy="381000"/>
            <a:chOff x="1103" y="2640"/>
            <a:chExt cx="144" cy="240"/>
          </a:xfrm>
        </p:grpSpPr>
        <p:sp>
          <p:nvSpPr>
            <p:cNvPr id="87150" name="AutoShape 161"/>
            <p:cNvSpPr>
              <a:spLocks noChangeArrowheads="1"/>
            </p:cNvSpPr>
            <p:nvPr/>
          </p:nvSpPr>
          <p:spPr bwMode="auto">
            <a:xfrm rot="8880000">
              <a:off x="1103" y="2640"/>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51" name="AutoShape 162"/>
            <p:cNvSpPr>
              <a:spLocks noChangeArrowheads="1"/>
            </p:cNvSpPr>
            <p:nvPr/>
          </p:nvSpPr>
          <p:spPr bwMode="auto">
            <a:xfrm rot="8880000">
              <a:off x="1151" y="2806"/>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52" name="AutoShape 163"/>
            <p:cNvSpPr>
              <a:spLocks noChangeArrowheads="1"/>
            </p:cNvSpPr>
            <p:nvPr/>
          </p:nvSpPr>
          <p:spPr bwMode="auto">
            <a:xfrm rot="8880000">
              <a:off x="1143" y="2808"/>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87" name="Group 164"/>
          <p:cNvGrpSpPr>
            <a:grpSpLocks/>
          </p:cNvGrpSpPr>
          <p:nvPr/>
        </p:nvGrpSpPr>
        <p:grpSpPr bwMode="auto">
          <a:xfrm>
            <a:off x="1676400" y="1490663"/>
            <a:ext cx="228600" cy="381000"/>
            <a:chOff x="1007" y="1776"/>
            <a:chExt cx="144" cy="240"/>
          </a:xfrm>
        </p:grpSpPr>
        <p:sp>
          <p:nvSpPr>
            <p:cNvPr id="87147" name="AutoShape 165"/>
            <p:cNvSpPr>
              <a:spLocks noChangeArrowheads="1"/>
            </p:cNvSpPr>
            <p:nvPr/>
          </p:nvSpPr>
          <p:spPr bwMode="auto">
            <a:xfrm rot="8880000">
              <a:off x="1007" y="1776"/>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48" name="AutoShape 166"/>
            <p:cNvSpPr>
              <a:spLocks noChangeArrowheads="1"/>
            </p:cNvSpPr>
            <p:nvPr/>
          </p:nvSpPr>
          <p:spPr bwMode="auto">
            <a:xfrm rot="8880000">
              <a:off x="1055" y="1942"/>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49" name="AutoShape 167"/>
            <p:cNvSpPr>
              <a:spLocks noChangeArrowheads="1"/>
            </p:cNvSpPr>
            <p:nvPr/>
          </p:nvSpPr>
          <p:spPr bwMode="auto">
            <a:xfrm rot="8880000">
              <a:off x="1047" y="1944"/>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88" name="Group 168"/>
          <p:cNvGrpSpPr>
            <a:grpSpLocks/>
          </p:cNvGrpSpPr>
          <p:nvPr/>
        </p:nvGrpSpPr>
        <p:grpSpPr bwMode="auto">
          <a:xfrm>
            <a:off x="2286000" y="2327275"/>
            <a:ext cx="173038" cy="381000"/>
            <a:chOff x="1391" y="2303"/>
            <a:chExt cx="109" cy="240"/>
          </a:xfrm>
        </p:grpSpPr>
        <p:sp>
          <p:nvSpPr>
            <p:cNvPr id="87144" name="AutoShape 169"/>
            <p:cNvSpPr>
              <a:spLocks noChangeArrowheads="1"/>
            </p:cNvSpPr>
            <p:nvPr/>
          </p:nvSpPr>
          <p:spPr bwMode="auto">
            <a:xfrm rot="479999">
              <a:off x="1391" y="2303"/>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45" name="AutoShape 170"/>
            <p:cNvSpPr>
              <a:spLocks noChangeArrowheads="1"/>
            </p:cNvSpPr>
            <p:nvPr/>
          </p:nvSpPr>
          <p:spPr bwMode="auto">
            <a:xfrm rot="479999">
              <a:off x="1404" y="2304"/>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46" name="AutoShape 171"/>
            <p:cNvSpPr>
              <a:spLocks noChangeArrowheads="1"/>
            </p:cNvSpPr>
            <p:nvPr/>
          </p:nvSpPr>
          <p:spPr bwMode="auto">
            <a:xfrm rot="479999">
              <a:off x="1402" y="2334"/>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89" name="Group 172"/>
          <p:cNvGrpSpPr>
            <a:grpSpLocks/>
          </p:cNvGrpSpPr>
          <p:nvPr/>
        </p:nvGrpSpPr>
        <p:grpSpPr bwMode="auto">
          <a:xfrm>
            <a:off x="2173288" y="1517650"/>
            <a:ext cx="381000" cy="163513"/>
            <a:chOff x="1320" y="1793"/>
            <a:chExt cx="240" cy="103"/>
          </a:xfrm>
        </p:grpSpPr>
        <p:sp>
          <p:nvSpPr>
            <p:cNvPr id="87141" name="AutoShape 173"/>
            <p:cNvSpPr>
              <a:spLocks noChangeArrowheads="1"/>
            </p:cNvSpPr>
            <p:nvPr/>
          </p:nvSpPr>
          <p:spPr bwMode="auto">
            <a:xfrm rot="5100000">
              <a:off x="1392" y="1728"/>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42" name="AutoShape 174"/>
            <p:cNvSpPr>
              <a:spLocks noChangeArrowheads="1"/>
            </p:cNvSpPr>
            <p:nvPr/>
          </p:nvSpPr>
          <p:spPr bwMode="auto">
            <a:xfrm rot="5100000">
              <a:off x="1482" y="1811"/>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43" name="AutoShape 175"/>
            <p:cNvSpPr>
              <a:spLocks noChangeArrowheads="1"/>
            </p:cNvSpPr>
            <p:nvPr/>
          </p:nvSpPr>
          <p:spPr bwMode="auto">
            <a:xfrm rot="5100000">
              <a:off x="1467" y="1827"/>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90" name="Group 176"/>
          <p:cNvGrpSpPr>
            <a:grpSpLocks/>
          </p:cNvGrpSpPr>
          <p:nvPr/>
        </p:nvGrpSpPr>
        <p:grpSpPr bwMode="auto">
          <a:xfrm>
            <a:off x="858838" y="1262063"/>
            <a:ext cx="187325" cy="381000"/>
            <a:chOff x="505" y="1631"/>
            <a:chExt cx="118" cy="240"/>
          </a:xfrm>
        </p:grpSpPr>
        <p:sp>
          <p:nvSpPr>
            <p:cNvPr id="87138" name="AutoShape 177"/>
            <p:cNvSpPr>
              <a:spLocks noChangeArrowheads="1"/>
            </p:cNvSpPr>
            <p:nvPr/>
          </p:nvSpPr>
          <p:spPr bwMode="auto">
            <a:xfrm rot="-840000">
              <a:off x="527" y="1631"/>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39" name="AutoShape 178"/>
            <p:cNvSpPr>
              <a:spLocks noChangeArrowheads="1"/>
            </p:cNvSpPr>
            <p:nvPr/>
          </p:nvSpPr>
          <p:spPr bwMode="auto">
            <a:xfrm rot="-840000">
              <a:off x="505" y="1634"/>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40" name="AutoShape 179"/>
            <p:cNvSpPr>
              <a:spLocks noChangeArrowheads="1"/>
            </p:cNvSpPr>
            <p:nvPr/>
          </p:nvSpPr>
          <p:spPr bwMode="auto">
            <a:xfrm rot="-840000">
              <a:off x="509" y="1664"/>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91" name="Group 180"/>
          <p:cNvGrpSpPr>
            <a:grpSpLocks/>
          </p:cNvGrpSpPr>
          <p:nvPr/>
        </p:nvGrpSpPr>
        <p:grpSpPr bwMode="auto">
          <a:xfrm>
            <a:off x="1219200" y="1998663"/>
            <a:ext cx="381000" cy="254000"/>
            <a:chOff x="719" y="2096"/>
            <a:chExt cx="240" cy="160"/>
          </a:xfrm>
        </p:grpSpPr>
        <p:sp>
          <p:nvSpPr>
            <p:cNvPr id="87135" name="AutoShape 181"/>
            <p:cNvSpPr>
              <a:spLocks noChangeArrowheads="1"/>
            </p:cNvSpPr>
            <p:nvPr/>
          </p:nvSpPr>
          <p:spPr bwMode="auto">
            <a:xfrm rot="2700000">
              <a:off x="791" y="2088"/>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36" name="AutoShape 182"/>
            <p:cNvSpPr>
              <a:spLocks noChangeArrowheads="1"/>
            </p:cNvSpPr>
            <p:nvPr/>
          </p:nvSpPr>
          <p:spPr bwMode="auto">
            <a:xfrm rot="2700000">
              <a:off x="856" y="2114"/>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37" name="AutoShape 183"/>
            <p:cNvSpPr>
              <a:spLocks noChangeArrowheads="1"/>
            </p:cNvSpPr>
            <p:nvPr/>
          </p:nvSpPr>
          <p:spPr bwMode="auto">
            <a:xfrm rot="2700000">
              <a:off x="845" y="2140"/>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92" name="Group 184"/>
          <p:cNvGrpSpPr>
            <a:grpSpLocks/>
          </p:cNvGrpSpPr>
          <p:nvPr/>
        </p:nvGrpSpPr>
        <p:grpSpPr bwMode="auto">
          <a:xfrm>
            <a:off x="2362200" y="2022475"/>
            <a:ext cx="173038" cy="381000"/>
            <a:chOff x="1439" y="2111"/>
            <a:chExt cx="109" cy="240"/>
          </a:xfrm>
        </p:grpSpPr>
        <p:sp>
          <p:nvSpPr>
            <p:cNvPr id="87132" name="AutoShape 185"/>
            <p:cNvSpPr>
              <a:spLocks noChangeArrowheads="1"/>
            </p:cNvSpPr>
            <p:nvPr/>
          </p:nvSpPr>
          <p:spPr bwMode="auto">
            <a:xfrm rot="479999">
              <a:off x="1439" y="2111"/>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33" name="AutoShape 186"/>
            <p:cNvSpPr>
              <a:spLocks noChangeArrowheads="1"/>
            </p:cNvSpPr>
            <p:nvPr/>
          </p:nvSpPr>
          <p:spPr bwMode="auto">
            <a:xfrm rot="479999">
              <a:off x="1452" y="2112"/>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34" name="AutoShape 187"/>
            <p:cNvSpPr>
              <a:spLocks noChangeArrowheads="1"/>
            </p:cNvSpPr>
            <p:nvPr/>
          </p:nvSpPr>
          <p:spPr bwMode="auto">
            <a:xfrm rot="479999">
              <a:off x="1450" y="2142"/>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93" name="Group 188"/>
          <p:cNvGrpSpPr>
            <a:grpSpLocks/>
          </p:cNvGrpSpPr>
          <p:nvPr/>
        </p:nvGrpSpPr>
        <p:grpSpPr bwMode="auto">
          <a:xfrm>
            <a:off x="2667000" y="1336675"/>
            <a:ext cx="173038" cy="381000"/>
            <a:chOff x="1631" y="1679"/>
            <a:chExt cx="109" cy="240"/>
          </a:xfrm>
        </p:grpSpPr>
        <p:sp>
          <p:nvSpPr>
            <p:cNvPr id="87129" name="AutoShape 189"/>
            <p:cNvSpPr>
              <a:spLocks noChangeArrowheads="1"/>
            </p:cNvSpPr>
            <p:nvPr/>
          </p:nvSpPr>
          <p:spPr bwMode="auto">
            <a:xfrm rot="479999">
              <a:off x="1631" y="1679"/>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30" name="AutoShape 190"/>
            <p:cNvSpPr>
              <a:spLocks noChangeArrowheads="1"/>
            </p:cNvSpPr>
            <p:nvPr/>
          </p:nvSpPr>
          <p:spPr bwMode="auto">
            <a:xfrm rot="479999">
              <a:off x="1644" y="1680"/>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31" name="AutoShape 191"/>
            <p:cNvSpPr>
              <a:spLocks noChangeArrowheads="1"/>
            </p:cNvSpPr>
            <p:nvPr/>
          </p:nvSpPr>
          <p:spPr bwMode="auto">
            <a:xfrm rot="479999">
              <a:off x="1642" y="1710"/>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94" name="Group 192"/>
          <p:cNvGrpSpPr>
            <a:grpSpLocks/>
          </p:cNvGrpSpPr>
          <p:nvPr/>
        </p:nvGrpSpPr>
        <p:grpSpPr bwMode="auto">
          <a:xfrm>
            <a:off x="2516188" y="1262063"/>
            <a:ext cx="381000" cy="176212"/>
            <a:chOff x="1536" y="1632"/>
            <a:chExt cx="240" cy="111"/>
          </a:xfrm>
        </p:grpSpPr>
        <p:sp>
          <p:nvSpPr>
            <p:cNvPr id="87126" name="AutoShape 193"/>
            <p:cNvSpPr>
              <a:spLocks noChangeArrowheads="1"/>
            </p:cNvSpPr>
            <p:nvPr/>
          </p:nvSpPr>
          <p:spPr bwMode="auto">
            <a:xfrm rot="6000000">
              <a:off x="1608" y="1560"/>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27" name="AutoShape 194"/>
            <p:cNvSpPr>
              <a:spLocks noChangeArrowheads="1"/>
            </p:cNvSpPr>
            <p:nvPr/>
          </p:nvSpPr>
          <p:spPr bwMode="auto">
            <a:xfrm rot="6000000">
              <a:off x="1696" y="1665"/>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28" name="AutoShape 195"/>
            <p:cNvSpPr>
              <a:spLocks noChangeArrowheads="1"/>
            </p:cNvSpPr>
            <p:nvPr/>
          </p:nvSpPr>
          <p:spPr bwMode="auto">
            <a:xfrm rot="6000000">
              <a:off x="1682" y="1677"/>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95" name="Group 196"/>
          <p:cNvGrpSpPr>
            <a:grpSpLocks/>
          </p:cNvGrpSpPr>
          <p:nvPr/>
        </p:nvGrpSpPr>
        <p:grpSpPr bwMode="auto">
          <a:xfrm>
            <a:off x="2438400" y="1184275"/>
            <a:ext cx="173038" cy="381000"/>
            <a:chOff x="1487" y="1583"/>
            <a:chExt cx="109" cy="240"/>
          </a:xfrm>
        </p:grpSpPr>
        <p:sp>
          <p:nvSpPr>
            <p:cNvPr id="87123" name="AutoShape 197"/>
            <p:cNvSpPr>
              <a:spLocks noChangeArrowheads="1"/>
            </p:cNvSpPr>
            <p:nvPr/>
          </p:nvSpPr>
          <p:spPr bwMode="auto">
            <a:xfrm rot="479999">
              <a:off x="1487" y="1583"/>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24" name="AutoShape 198"/>
            <p:cNvSpPr>
              <a:spLocks noChangeArrowheads="1"/>
            </p:cNvSpPr>
            <p:nvPr/>
          </p:nvSpPr>
          <p:spPr bwMode="auto">
            <a:xfrm rot="479999">
              <a:off x="1500" y="1584"/>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25" name="AutoShape 199"/>
            <p:cNvSpPr>
              <a:spLocks noChangeArrowheads="1"/>
            </p:cNvSpPr>
            <p:nvPr/>
          </p:nvSpPr>
          <p:spPr bwMode="auto">
            <a:xfrm rot="479999">
              <a:off x="1498" y="1614"/>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96" name="Group 200"/>
          <p:cNvGrpSpPr>
            <a:grpSpLocks/>
          </p:cNvGrpSpPr>
          <p:nvPr/>
        </p:nvGrpSpPr>
        <p:grpSpPr bwMode="auto">
          <a:xfrm>
            <a:off x="1143000" y="2251075"/>
            <a:ext cx="173038" cy="381000"/>
            <a:chOff x="671" y="2255"/>
            <a:chExt cx="109" cy="240"/>
          </a:xfrm>
        </p:grpSpPr>
        <p:sp>
          <p:nvSpPr>
            <p:cNvPr id="87120" name="AutoShape 201"/>
            <p:cNvSpPr>
              <a:spLocks noChangeArrowheads="1"/>
            </p:cNvSpPr>
            <p:nvPr/>
          </p:nvSpPr>
          <p:spPr bwMode="auto">
            <a:xfrm rot="479999">
              <a:off x="671" y="2255"/>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21" name="AutoShape 202"/>
            <p:cNvSpPr>
              <a:spLocks noChangeArrowheads="1"/>
            </p:cNvSpPr>
            <p:nvPr/>
          </p:nvSpPr>
          <p:spPr bwMode="auto">
            <a:xfrm rot="479999">
              <a:off x="684" y="2256"/>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22" name="AutoShape 203"/>
            <p:cNvSpPr>
              <a:spLocks noChangeArrowheads="1"/>
            </p:cNvSpPr>
            <p:nvPr/>
          </p:nvSpPr>
          <p:spPr bwMode="auto">
            <a:xfrm rot="479999">
              <a:off x="682" y="2286"/>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97" name="Group 204"/>
          <p:cNvGrpSpPr>
            <a:grpSpLocks/>
          </p:cNvGrpSpPr>
          <p:nvPr/>
        </p:nvGrpSpPr>
        <p:grpSpPr bwMode="auto">
          <a:xfrm>
            <a:off x="987425" y="2022475"/>
            <a:ext cx="233363" cy="381000"/>
            <a:chOff x="573" y="2111"/>
            <a:chExt cx="147" cy="240"/>
          </a:xfrm>
        </p:grpSpPr>
        <p:sp>
          <p:nvSpPr>
            <p:cNvPr id="87117" name="AutoShape 205"/>
            <p:cNvSpPr>
              <a:spLocks noChangeArrowheads="1"/>
            </p:cNvSpPr>
            <p:nvPr/>
          </p:nvSpPr>
          <p:spPr bwMode="auto">
            <a:xfrm rot="-2040000">
              <a:off x="624" y="2111"/>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18" name="AutoShape 206"/>
            <p:cNvSpPr>
              <a:spLocks noChangeArrowheads="1"/>
            </p:cNvSpPr>
            <p:nvPr/>
          </p:nvSpPr>
          <p:spPr bwMode="auto">
            <a:xfrm rot="-2040000">
              <a:off x="573" y="2127"/>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19" name="AutoShape 207"/>
            <p:cNvSpPr>
              <a:spLocks noChangeArrowheads="1"/>
            </p:cNvSpPr>
            <p:nvPr/>
          </p:nvSpPr>
          <p:spPr bwMode="auto">
            <a:xfrm rot="-2040000">
              <a:off x="582" y="2154"/>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98" name="Group 208"/>
          <p:cNvGrpSpPr>
            <a:grpSpLocks/>
          </p:cNvGrpSpPr>
          <p:nvPr/>
        </p:nvGrpSpPr>
        <p:grpSpPr bwMode="auto">
          <a:xfrm>
            <a:off x="2646363" y="1641475"/>
            <a:ext cx="250825" cy="381000"/>
            <a:chOff x="1618" y="1871"/>
            <a:chExt cx="158" cy="240"/>
          </a:xfrm>
        </p:grpSpPr>
        <p:sp>
          <p:nvSpPr>
            <p:cNvPr id="87114" name="AutoShape 209"/>
            <p:cNvSpPr>
              <a:spLocks noChangeArrowheads="1"/>
            </p:cNvSpPr>
            <p:nvPr/>
          </p:nvSpPr>
          <p:spPr bwMode="auto">
            <a:xfrm rot="-2579999">
              <a:off x="1680" y="1871"/>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15" name="AutoShape 210"/>
            <p:cNvSpPr>
              <a:spLocks noChangeArrowheads="1"/>
            </p:cNvSpPr>
            <p:nvPr/>
          </p:nvSpPr>
          <p:spPr bwMode="auto">
            <a:xfrm rot="-2579999">
              <a:off x="1618" y="1895"/>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16" name="AutoShape 211"/>
            <p:cNvSpPr>
              <a:spLocks noChangeArrowheads="1"/>
            </p:cNvSpPr>
            <p:nvPr/>
          </p:nvSpPr>
          <p:spPr bwMode="auto">
            <a:xfrm rot="-2579999">
              <a:off x="1628" y="1922"/>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399" name="Group 212"/>
          <p:cNvGrpSpPr>
            <a:grpSpLocks/>
          </p:cNvGrpSpPr>
          <p:nvPr/>
        </p:nvGrpSpPr>
        <p:grpSpPr bwMode="auto">
          <a:xfrm>
            <a:off x="2438400" y="1793875"/>
            <a:ext cx="173038" cy="381000"/>
            <a:chOff x="1487" y="1967"/>
            <a:chExt cx="109" cy="240"/>
          </a:xfrm>
        </p:grpSpPr>
        <p:sp>
          <p:nvSpPr>
            <p:cNvPr id="87111" name="AutoShape 213"/>
            <p:cNvSpPr>
              <a:spLocks noChangeArrowheads="1"/>
            </p:cNvSpPr>
            <p:nvPr/>
          </p:nvSpPr>
          <p:spPr bwMode="auto">
            <a:xfrm rot="479999">
              <a:off x="1487" y="1967"/>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12" name="AutoShape 214"/>
            <p:cNvSpPr>
              <a:spLocks noChangeArrowheads="1"/>
            </p:cNvSpPr>
            <p:nvPr/>
          </p:nvSpPr>
          <p:spPr bwMode="auto">
            <a:xfrm rot="479999">
              <a:off x="1500" y="1968"/>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13" name="AutoShape 215"/>
            <p:cNvSpPr>
              <a:spLocks noChangeArrowheads="1"/>
            </p:cNvSpPr>
            <p:nvPr/>
          </p:nvSpPr>
          <p:spPr bwMode="auto">
            <a:xfrm rot="479999">
              <a:off x="1498" y="1998"/>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grpSp>
        <p:nvGrpSpPr>
          <p:cNvPr id="357400" name="Group 216"/>
          <p:cNvGrpSpPr>
            <a:grpSpLocks/>
          </p:cNvGrpSpPr>
          <p:nvPr/>
        </p:nvGrpSpPr>
        <p:grpSpPr bwMode="auto">
          <a:xfrm>
            <a:off x="1309688" y="1795463"/>
            <a:ext cx="214312" cy="381000"/>
            <a:chOff x="776" y="1968"/>
            <a:chExt cx="135" cy="240"/>
          </a:xfrm>
        </p:grpSpPr>
        <p:sp>
          <p:nvSpPr>
            <p:cNvPr id="87108" name="AutoShape 217"/>
            <p:cNvSpPr>
              <a:spLocks noChangeArrowheads="1"/>
            </p:cNvSpPr>
            <p:nvPr/>
          </p:nvSpPr>
          <p:spPr bwMode="auto">
            <a:xfrm rot="-1560000">
              <a:off x="815" y="1968"/>
              <a:ext cx="96" cy="24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10800" y="0"/>
                  </a:moveTo>
                </a:path>
              </a:pathLst>
            </a:custGeom>
            <a:solidFill>
              <a:srgbClr val="FC0128"/>
            </a:solidFill>
            <a:ln w="38100">
              <a:solidFill>
                <a:srgbClr val="CECECE"/>
              </a:solidFill>
              <a:miter lim="800000"/>
              <a:headEnd/>
              <a:tailEnd/>
            </a:ln>
          </p:spPr>
          <p:txBody>
            <a:bodyPr>
              <a:prstTxWarp prst="textNoShape">
                <a:avLst/>
              </a:prstTxWarp>
            </a:bodyPr>
            <a:lstStyle/>
            <a:p>
              <a:endParaRPr lang="en-US"/>
            </a:p>
          </p:txBody>
        </p:sp>
        <p:sp>
          <p:nvSpPr>
            <p:cNvPr id="87109" name="AutoShape 218"/>
            <p:cNvSpPr>
              <a:spLocks noChangeArrowheads="1"/>
            </p:cNvSpPr>
            <p:nvPr/>
          </p:nvSpPr>
          <p:spPr bwMode="auto">
            <a:xfrm rot="-1560000">
              <a:off x="776" y="1977"/>
              <a:ext cx="96" cy="6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C3353"/>
            </a:solidFill>
            <a:ln w="38100">
              <a:noFill/>
              <a:miter lim="800000"/>
              <a:headEnd/>
              <a:tailEnd/>
            </a:ln>
          </p:spPr>
          <p:txBody>
            <a:bodyPr>
              <a:prstTxWarp prst="textNoShape">
                <a:avLst/>
              </a:prstTxWarp>
            </a:bodyPr>
            <a:lstStyle/>
            <a:p>
              <a:endParaRPr lang="en-US"/>
            </a:p>
          </p:txBody>
        </p:sp>
        <p:sp>
          <p:nvSpPr>
            <p:cNvPr id="87110" name="AutoShape 219"/>
            <p:cNvSpPr>
              <a:spLocks noChangeArrowheads="1"/>
            </p:cNvSpPr>
            <p:nvPr/>
          </p:nvSpPr>
          <p:spPr bwMode="auto">
            <a:xfrm rot="-1560000">
              <a:off x="782" y="2005"/>
              <a:ext cx="96" cy="30"/>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38100">
              <a:solidFill>
                <a:srgbClr val="CECECE"/>
              </a:solidFill>
              <a:miter lim="800000"/>
              <a:headEnd/>
              <a:tailEnd/>
            </a:ln>
          </p:spPr>
          <p:txBody>
            <a:bodyPr>
              <a:prstTxWarp prst="textNoShape">
                <a:avLst/>
              </a:prstTxWarp>
            </a:bodyPr>
            <a:lstStyle/>
            <a:p>
              <a:endParaRPr lang="en-US"/>
            </a:p>
          </p:txBody>
        </p:sp>
      </p:grpSp>
      <p:sp>
        <p:nvSpPr>
          <p:cNvPr id="87100" name="Line 220"/>
          <p:cNvSpPr>
            <a:spLocks noChangeShapeType="1"/>
          </p:cNvSpPr>
          <p:nvPr/>
        </p:nvSpPr>
        <p:spPr bwMode="auto">
          <a:xfrm>
            <a:off x="3276600" y="2149475"/>
            <a:ext cx="1660525" cy="0"/>
          </a:xfrm>
          <a:prstGeom prst="line">
            <a:avLst/>
          </a:prstGeom>
          <a:noFill/>
          <a:ln w="15875">
            <a:solidFill>
              <a:schemeClr val="tx1"/>
            </a:solidFill>
            <a:round/>
            <a:headEnd/>
            <a:tailEnd type="triangle" w="med" len="med"/>
          </a:ln>
        </p:spPr>
        <p:txBody>
          <a:bodyPr wrap="none" anchor="ctr">
            <a:prstTxWarp prst="textNoShape">
              <a:avLst/>
            </a:prstTxWarp>
          </a:bodyPr>
          <a:lstStyle/>
          <a:p>
            <a:endParaRPr lang="en-US"/>
          </a:p>
        </p:txBody>
      </p:sp>
      <p:sp>
        <p:nvSpPr>
          <p:cNvPr id="87101" name="Text Box 221"/>
          <p:cNvSpPr txBox="1">
            <a:spLocks noChangeArrowheads="1"/>
          </p:cNvSpPr>
          <p:nvPr/>
        </p:nvSpPr>
        <p:spPr bwMode="auto">
          <a:xfrm>
            <a:off x="3495675" y="1711325"/>
            <a:ext cx="1063625" cy="304800"/>
          </a:xfrm>
          <a:prstGeom prst="rect">
            <a:avLst/>
          </a:prstGeom>
          <a:noFill/>
          <a:ln w="15875">
            <a:noFill/>
            <a:miter lim="800000"/>
            <a:headEnd/>
            <a:tailEnd/>
          </a:ln>
        </p:spPr>
        <p:txBody>
          <a:bodyPr wrap="none">
            <a:prstTxWarp prst="textNoShape">
              <a:avLst/>
            </a:prstTxWarp>
            <a:spAutoFit/>
          </a:bodyPr>
          <a:lstStyle/>
          <a:p>
            <a:r>
              <a:rPr lang="en-US"/>
              <a:t>Short Fiber</a:t>
            </a:r>
          </a:p>
        </p:txBody>
      </p:sp>
      <p:graphicFrame>
        <p:nvGraphicFramePr>
          <p:cNvPr id="87042" name="Object 2"/>
          <p:cNvGraphicFramePr>
            <a:graphicFrameLocks noChangeAspect="1"/>
          </p:cNvGraphicFramePr>
          <p:nvPr/>
        </p:nvGraphicFramePr>
        <p:xfrm>
          <a:off x="2471738" y="3962400"/>
          <a:ext cx="4283075" cy="1279525"/>
        </p:xfrm>
        <a:graphic>
          <a:graphicData uri="http://schemas.openxmlformats.org/presentationml/2006/ole">
            <mc:AlternateContent xmlns:mc="http://schemas.openxmlformats.org/markup-compatibility/2006">
              <mc:Choice xmlns:v="urn:schemas-microsoft-com:vml" Requires="v">
                <p:oleObj spid="_x0000_s711731" name="Equation" r:id="rId4" imgW="3044520" imgH="905040" progId="Equation.3">
                  <p:embed/>
                </p:oleObj>
              </mc:Choice>
              <mc:Fallback>
                <p:oleObj name="Equation" r:id="rId4" imgW="3044520" imgH="90504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1738" y="3962400"/>
                        <a:ext cx="4283075" cy="1279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7107" name="Text Box 231"/>
          <p:cNvSpPr txBox="1">
            <a:spLocks noChangeArrowheads="1"/>
          </p:cNvSpPr>
          <p:nvPr/>
        </p:nvSpPr>
        <p:spPr bwMode="auto">
          <a:xfrm>
            <a:off x="2209800" y="3429000"/>
            <a:ext cx="4483100" cy="336550"/>
          </a:xfrm>
          <a:prstGeom prst="rect">
            <a:avLst/>
          </a:prstGeom>
          <a:noFill/>
          <a:ln w="15875">
            <a:noFill/>
            <a:miter lim="800000"/>
            <a:headEnd/>
            <a:tailEnd/>
          </a:ln>
        </p:spPr>
        <p:txBody>
          <a:bodyPr>
            <a:prstTxWarp prst="textNoShape">
              <a:avLst/>
            </a:prstTxWarp>
            <a:spAutoFit/>
          </a:bodyPr>
          <a:lstStyle/>
          <a:p>
            <a:pPr>
              <a:spcBef>
                <a:spcPct val="50000"/>
              </a:spcBef>
            </a:pPr>
            <a:r>
              <a:rPr lang="en-US" sz="1600" b="0" dirty="0"/>
              <a:t>Halpin-Tsai, random, short, rigid fiber limit</a:t>
            </a:r>
          </a:p>
        </p:txBody>
      </p:sp>
      <p:sp>
        <p:nvSpPr>
          <p:cNvPr id="230" name="TextBox 229"/>
          <p:cNvSpPr txBox="1"/>
          <p:nvPr/>
        </p:nvSpPr>
        <p:spPr>
          <a:xfrm>
            <a:off x="3365500" y="5562600"/>
            <a:ext cx="2076310" cy="338554"/>
          </a:xfrm>
          <a:prstGeom prst="rect">
            <a:avLst/>
          </a:prstGeom>
          <a:noFill/>
        </p:spPr>
        <p:txBody>
          <a:bodyPr wrap="none" rtlCol="0">
            <a:spAutoFit/>
          </a:bodyPr>
          <a:lstStyle/>
          <a:p>
            <a:r>
              <a:rPr lang="en-US" b="0" dirty="0" smtClean="0"/>
              <a:t>No better than spheres.</a:t>
            </a:r>
            <a:endParaRPr lang="en-US" b="0" dirty="0"/>
          </a:p>
        </p:txBody>
      </p:sp>
      <p:sp>
        <p:nvSpPr>
          <p:cNvPr id="225" name="Rectangle 224"/>
          <p:cNvSpPr/>
          <p:nvPr/>
        </p:nvSpPr>
        <p:spPr>
          <a:xfrm>
            <a:off x="304800" y="6096000"/>
            <a:ext cx="8534400" cy="307777"/>
          </a:xfrm>
          <a:prstGeom prst="rect">
            <a:avLst/>
          </a:prstGeom>
        </p:spPr>
        <p:txBody>
          <a:bodyPr wrap="square">
            <a:spAutoFit/>
          </a:bodyPr>
          <a:lstStyle/>
          <a:p>
            <a:r>
              <a:rPr lang="en-US" sz="1400" b="0" dirty="0" smtClean="0">
                <a:solidFill>
                  <a:srgbClr val="000000"/>
                </a:solidFill>
                <a:ea typeface="Times New Roman" charset="0"/>
                <a:cs typeface="Times New Roman" charset="0"/>
              </a:rPr>
              <a:t>Schaefer, D.W. and R.S. Justice, </a:t>
            </a:r>
            <a:r>
              <a:rPr lang="en-US" sz="1400" b="0" i="1" dirty="0" smtClean="0">
                <a:solidFill>
                  <a:srgbClr val="000000"/>
                </a:solidFill>
                <a:ea typeface="Times New Roman" charset="0"/>
                <a:cs typeface="Times New Roman" charset="0"/>
              </a:rPr>
              <a:t>How nano are nanocomposites?</a:t>
            </a:r>
            <a:r>
              <a:rPr lang="en-US" sz="1400" b="0" dirty="0" smtClean="0">
                <a:solidFill>
                  <a:srgbClr val="000000"/>
                </a:solidFill>
                <a:ea typeface="Times New Roman" charset="0"/>
                <a:cs typeface="Times New Roman" charset="0"/>
              </a:rPr>
              <a:t> Macromolecules, 2007. 40(24): </a:t>
            </a:r>
            <a:r>
              <a:rPr lang="en-US" sz="1400" b="0" dirty="0" err="1" smtClean="0">
                <a:solidFill>
                  <a:srgbClr val="000000"/>
                </a:solidFill>
                <a:ea typeface="Times New Roman" charset="0"/>
                <a:cs typeface="Times New Roman" charset="0"/>
              </a:rPr>
              <a:t>p</a:t>
            </a:r>
            <a:r>
              <a:rPr lang="en-US" sz="1400" b="0" dirty="0" smtClean="0">
                <a:solidFill>
                  <a:srgbClr val="000000"/>
                </a:solidFill>
                <a:ea typeface="Times New Roman" charset="0"/>
                <a:cs typeface="Times New Roman" charset="0"/>
              </a:rPr>
              <a:t>. 8501-8517.</a:t>
            </a:r>
            <a:endParaRPr lang="en-US" sz="1400" dirty="0"/>
          </a:p>
        </p:txBody>
      </p:sp>
      <p:sp>
        <p:nvSpPr>
          <p:cNvPr id="224" name="Slide Number Placeholder 223"/>
          <p:cNvSpPr>
            <a:spLocks noGrp="1"/>
          </p:cNvSpPr>
          <p:nvPr>
            <p:ph type="sldNum" sz="quarter" idx="10"/>
          </p:nvPr>
        </p:nvSpPr>
        <p:spPr/>
        <p:txBody>
          <a:bodyPr/>
          <a:lstStyle/>
          <a:p>
            <a:fld id="{60DEB89E-A7DC-234A-8DE1-287DCE9F6685}" type="slidenum">
              <a:rPr lang="en-US" smtClean="0"/>
              <a:pPr/>
              <a:t>18</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dimensional fillers:  Clay Reinforced Polymers</a:t>
            </a:r>
            <a:endParaRPr lang="en-US" dirty="0"/>
          </a:p>
        </p:txBody>
      </p:sp>
      <p:sp>
        <p:nvSpPr>
          <p:cNvPr id="4" name="Line 19"/>
          <p:cNvSpPr>
            <a:spLocks noChangeShapeType="1"/>
          </p:cNvSpPr>
          <p:nvPr/>
        </p:nvSpPr>
        <p:spPr bwMode="auto">
          <a:xfrm>
            <a:off x="5655391" y="3902639"/>
            <a:ext cx="1325053"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5" name="Line 20"/>
          <p:cNvSpPr>
            <a:spLocks noChangeShapeType="1"/>
          </p:cNvSpPr>
          <p:nvPr/>
        </p:nvSpPr>
        <p:spPr bwMode="auto">
          <a:xfrm flipV="1">
            <a:off x="5761395" y="3796558"/>
            <a:ext cx="1166047" cy="5304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6" name="Line 21"/>
          <p:cNvSpPr>
            <a:spLocks noChangeShapeType="1"/>
          </p:cNvSpPr>
          <p:nvPr/>
        </p:nvSpPr>
        <p:spPr bwMode="auto">
          <a:xfrm flipV="1">
            <a:off x="5708393" y="3637438"/>
            <a:ext cx="1166047" cy="106081"/>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7" name="Line 22"/>
          <p:cNvSpPr>
            <a:spLocks noChangeShapeType="1"/>
          </p:cNvSpPr>
          <p:nvPr/>
        </p:nvSpPr>
        <p:spPr bwMode="auto">
          <a:xfrm flipV="1">
            <a:off x="5708393" y="3425277"/>
            <a:ext cx="1166047" cy="212161"/>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8" name="Line 23"/>
          <p:cNvSpPr>
            <a:spLocks noChangeShapeType="1"/>
          </p:cNvSpPr>
          <p:nvPr/>
        </p:nvSpPr>
        <p:spPr bwMode="auto">
          <a:xfrm flipV="1">
            <a:off x="5708393" y="3213115"/>
            <a:ext cx="1060042" cy="31824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9" name="Line 24"/>
          <p:cNvSpPr>
            <a:spLocks noChangeShapeType="1"/>
          </p:cNvSpPr>
          <p:nvPr/>
        </p:nvSpPr>
        <p:spPr bwMode="auto">
          <a:xfrm flipV="1">
            <a:off x="5708393" y="2841834"/>
            <a:ext cx="901036" cy="583443"/>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0" name="Freeform 25"/>
          <p:cNvSpPr>
            <a:spLocks/>
          </p:cNvSpPr>
          <p:nvPr/>
        </p:nvSpPr>
        <p:spPr bwMode="auto">
          <a:xfrm>
            <a:off x="5795626" y="3558983"/>
            <a:ext cx="2064874" cy="239786"/>
          </a:xfrm>
          <a:custGeom>
            <a:avLst/>
            <a:gdLst>
              <a:gd name="T0" fmla="*/ 2147483647 w 1870"/>
              <a:gd name="T1" fmla="*/ 231854038 h 217"/>
              <a:gd name="T2" fmla="*/ 2147483647 w 1870"/>
              <a:gd name="T3" fmla="*/ 204131566 h 217"/>
              <a:gd name="T4" fmla="*/ 2147483647 w 1870"/>
              <a:gd name="T5" fmla="*/ 176410681 h 217"/>
              <a:gd name="T6" fmla="*/ 2147483647 w 1870"/>
              <a:gd name="T7" fmla="*/ 63003021 h 217"/>
              <a:gd name="T8" fmla="*/ 2147483647 w 1870"/>
              <a:gd name="T9" fmla="*/ 90725493 h 217"/>
              <a:gd name="T10" fmla="*/ 2147483647 w 1870"/>
              <a:gd name="T11" fmla="*/ 231854038 h 217"/>
              <a:gd name="T12" fmla="*/ 2147483647 w 1870"/>
              <a:gd name="T13" fmla="*/ 315018280 h 217"/>
              <a:gd name="T14" fmla="*/ 2147483647 w 1870"/>
              <a:gd name="T15" fmla="*/ 287297396 h 217"/>
              <a:gd name="T16" fmla="*/ 2147483647 w 1870"/>
              <a:gd name="T17" fmla="*/ 120967324 h 217"/>
              <a:gd name="T18" fmla="*/ 2147483647 w 1870"/>
              <a:gd name="T19" fmla="*/ 231854038 h 217"/>
              <a:gd name="T20" fmla="*/ 2147483647 w 1870"/>
              <a:gd name="T21" fmla="*/ 400703468 h 217"/>
              <a:gd name="T22" fmla="*/ 2147483647 w 1870"/>
              <a:gd name="T23" fmla="*/ 287297396 h 217"/>
              <a:gd name="T24" fmla="*/ 2147483647 w 1870"/>
              <a:gd name="T25" fmla="*/ 204131566 h 217"/>
              <a:gd name="T26" fmla="*/ 2147483647 w 1870"/>
              <a:gd name="T27" fmla="*/ 90725493 h 217"/>
              <a:gd name="T28" fmla="*/ 2147483647 w 1870"/>
              <a:gd name="T29" fmla="*/ 204131566 h 217"/>
              <a:gd name="T30" fmla="*/ 2147483647 w 1870"/>
              <a:gd name="T31" fmla="*/ 315018280 h 217"/>
              <a:gd name="T32" fmla="*/ 2147483647 w 1870"/>
              <a:gd name="T33" fmla="*/ 342740753 h 217"/>
              <a:gd name="T34" fmla="*/ 2147483647 w 1870"/>
              <a:gd name="T35" fmla="*/ 148688209 h 217"/>
              <a:gd name="T36" fmla="*/ 2147483647 w 1870"/>
              <a:gd name="T37" fmla="*/ 35282136 h 217"/>
              <a:gd name="T38" fmla="*/ 2147483647 w 1870"/>
              <a:gd name="T39" fmla="*/ 90725493 h 217"/>
              <a:gd name="T40" fmla="*/ 2147483647 w 1870"/>
              <a:gd name="T41" fmla="*/ 315018280 h 217"/>
              <a:gd name="T42" fmla="*/ 2147483647 w 1870"/>
              <a:gd name="T43" fmla="*/ 483869298 h 217"/>
              <a:gd name="T44" fmla="*/ 2147483647 w 1870"/>
              <a:gd name="T45" fmla="*/ 342740753 h 217"/>
              <a:gd name="T46" fmla="*/ 1149191250 w 1870"/>
              <a:gd name="T47" fmla="*/ 483869298 h 217"/>
              <a:gd name="T48" fmla="*/ 700603438 w 1870"/>
              <a:gd name="T49" fmla="*/ 483869298 h 217"/>
              <a:gd name="T50" fmla="*/ 279738138 w 1870"/>
              <a:gd name="T51" fmla="*/ 511590182 h 217"/>
              <a:gd name="T52" fmla="*/ 168851263 w 1870"/>
              <a:gd name="T53" fmla="*/ 539312655 h 2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70"/>
              <a:gd name="T82" fmla="*/ 0 h 217"/>
              <a:gd name="T83" fmla="*/ 1870 w 1870"/>
              <a:gd name="T84" fmla="*/ 217 h 2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70" h="217">
                <a:moveTo>
                  <a:pt x="1767" y="92"/>
                </a:moveTo>
                <a:cubicBezTo>
                  <a:pt x="1778" y="88"/>
                  <a:pt x="1789" y="84"/>
                  <a:pt x="1800" y="81"/>
                </a:cubicBezTo>
                <a:cubicBezTo>
                  <a:pt x="1815" y="77"/>
                  <a:pt x="1836" y="82"/>
                  <a:pt x="1845" y="70"/>
                </a:cubicBezTo>
                <a:cubicBezTo>
                  <a:pt x="1870" y="37"/>
                  <a:pt x="1806" y="27"/>
                  <a:pt x="1800" y="25"/>
                </a:cubicBezTo>
                <a:cubicBezTo>
                  <a:pt x="1774" y="29"/>
                  <a:pt x="1746" y="24"/>
                  <a:pt x="1723" y="36"/>
                </a:cubicBezTo>
                <a:cubicBezTo>
                  <a:pt x="1699" y="48"/>
                  <a:pt x="1691" y="80"/>
                  <a:pt x="1667" y="92"/>
                </a:cubicBezTo>
                <a:cubicBezTo>
                  <a:pt x="1612" y="119"/>
                  <a:pt x="1639" y="109"/>
                  <a:pt x="1589" y="125"/>
                </a:cubicBezTo>
                <a:cubicBezTo>
                  <a:pt x="1574" y="121"/>
                  <a:pt x="1555" y="125"/>
                  <a:pt x="1545" y="114"/>
                </a:cubicBezTo>
                <a:cubicBezTo>
                  <a:pt x="1530" y="96"/>
                  <a:pt x="1523" y="48"/>
                  <a:pt x="1523" y="48"/>
                </a:cubicBezTo>
                <a:cubicBezTo>
                  <a:pt x="1569" y="0"/>
                  <a:pt x="1592" y="25"/>
                  <a:pt x="1567" y="92"/>
                </a:cubicBezTo>
                <a:cubicBezTo>
                  <a:pt x="1552" y="133"/>
                  <a:pt x="1515" y="147"/>
                  <a:pt x="1478" y="159"/>
                </a:cubicBezTo>
                <a:cubicBezTo>
                  <a:pt x="1462" y="142"/>
                  <a:pt x="1438" y="132"/>
                  <a:pt x="1423" y="114"/>
                </a:cubicBezTo>
                <a:cubicBezTo>
                  <a:pt x="1416" y="105"/>
                  <a:pt x="1418" y="91"/>
                  <a:pt x="1411" y="81"/>
                </a:cubicBezTo>
                <a:cubicBezTo>
                  <a:pt x="1387" y="46"/>
                  <a:pt x="1379" y="49"/>
                  <a:pt x="1345" y="36"/>
                </a:cubicBezTo>
                <a:cubicBezTo>
                  <a:pt x="1310" y="41"/>
                  <a:pt x="1235" y="27"/>
                  <a:pt x="1278" y="81"/>
                </a:cubicBezTo>
                <a:cubicBezTo>
                  <a:pt x="1297" y="105"/>
                  <a:pt x="1358" y="118"/>
                  <a:pt x="1378" y="125"/>
                </a:cubicBezTo>
                <a:cubicBezTo>
                  <a:pt x="1389" y="129"/>
                  <a:pt x="1411" y="136"/>
                  <a:pt x="1411" y="136"/>
                </a:cubicBezTo>
                <a:cubicBezTo>
                  <a:pt x="1449" y="124"/>
                  <a:pt x="1496" y="108"/>
                  <a:pt x="1467" y="59"/>
                </a:cubicBezTo>
                <a:cubicBezTo>
                  <a:pt x="1450" y="30"/>
                  <a:pt x="1378" y="14"/>
                  <a:pt x="1378" y="14"/>
                </a:cubicBezTo>
                <a:cubicBezTo>
                  <a:pt x="1318" y="19"/>
                  <a:pt x="1253" y="9"/>
                  <a:pt x="1200" y="36"/>
                </a:cubicBezTo>
                <a:cubicBezTo>
                  <a:pt x="1166" y="53"/>
                  <a:pt x="1162" y="97"/>
                  <a:pt x="1145" y="125"/>
                </a:cubicBezTo>
                <a:cubicBezTo>
                  <a:pt x="1126" y="157"/>
                  <a:pt x="1102" y="180"/>
                  <a:pt x="1067" y="192"/>
                </a:cubicBezTo>
                <a:cubicBezTo>
                  <a:pt x="999" y="179"/>
                  <a:pt x="934" y="154"/>
                  <a:pt x="867" y="136"/>
                </a:cubicBezTo>
                <a:cubicBezTo>
                  <a:pt x="728" y="153"/>
                  <a:pt x="597" y="180"/>
                  <a:pt x="456" y="192"/>
                </a:cubicBezTo>
                <a:cubicBezTo>
                  <a:pt x="377" y="217"/>
                  <a:pt x="353" y="211"/>
                  <a:pt x="278" y="192"/>
                </a:cubicBezTo>
                <a:cubicBezTo>
                  <a:pt x="222" y="196"/>
                  <a:pt x="166" y="197"/>
                  <a:pt x="111" y="203"/>
                </a:cubicBezTo>
                <a:cubicBezTo>
                  <a:pt x="0" y="215"/>
                  <a:pt x="113" y="214"/>
                  <a:pt x="67" y="214"/>
                </a:cubicBezTo>
              </a:path>
            </a:pathLst>
          </a:custGeom>
          <a:noFill/>
          <a:ln w="38100">
            <a:solidFill>
              <a:srgbClr val="FF0000"/>
            </a:solidFill>
            <a:round/>
            <a:headEnd/>
            <a:tailEnd/>
          </a:ln>
        </p:spPr>
        <p:txBody>
          <a:bodyPr wrap="none" anchor="ctr">
            <a:prstTxWarp prst="textNoShape">
              <a:avLst/>
            </a:prstTxWarp>
          </a:bodyPr>
          <a:lstStyle/>
          <a:p>
            <a:endParaRPr lang="en-US"/>
          </a:p>
        </p:txBody>
      </p:sp>
      <p:sp>
        <p:nvSpPr>
          <p:cNvPr id="11" name="Freeform 26"/>
          <p:cNvSpPr>
            <a:spLocks/>
          </p:cNvSpPr>
          <p:nvPr/>
        </p:nvSpPr>
        <p:spPr bwMode="auto">
          <a:xfrm>
            <a:off x="5755875" y="3365606"/>
            <a:ext cx="2308904" cy="337027"/>
          </a:xfrm>
          <a:custGeom>
            <a:avLst/>
            <a:gdLst>
              <a:gd name="T0" fmla="*/ 2147483647 w 2091"/>
              <a:gd name="T1" fmla="*/ 476310817 h 305"/>
              <a:gd name="T2" fmla="*/ 2147483647 w 2091"/>
              <a:gd name="T3" fmla="*/ 196572390 h 305"/>
              <a:gd name="T4" fmla="*/ 2147483647 w 2091"/>
              <a:gd name="T5" fmla="*/ 141128896 h 305"/>
              <a:gd name="T6" fmla="*/ 2147483647 w 2091"/>
              <a:gd name="T7" fmla="*/ 282257791 h 305"/>
              <a:gd name="T8" fmla="*/ 2147483647 w 2091"/>
              <a:gd name="T9" fmla="*/ 252015885 h 305"/>
              <a:gd name="T10" fmla="*/ 2147483647 w 2091"/>
              <a:gd name="T11" fmla="*/ 113407942 h 305"/>
              <a:gd name="T12" fmla="*/ 2147483647 w 2091"/>
              <a:gd name="T13" fmla="*/ 30241906 h 305"/>
              <a:gd name="T14" fmla="*/ 2147483647 w 2091"/>
              <a:gd name="T15" fmla="*/ 0 h 305"/>
              <a:gd name="T16" fmla="*/ 2147483647 w 2091"/>
              <a:gd name="T17" fmla="*/ 168851437 h 305"/>
              <a:gd name="T18" fmla="*/ 2147483647 w 2091"/>
              <a:gd name="T19" fmla="*/ 309980333 h 305"/>
              <a:gd name="T20" fmla="*/ 2147483647 w 2091"/>
              <a:gd name="T21" fmla="*/ 420867322 h 305"/>
              <a:gd name="T22" fmla="*/ 2147483647 w 2091"/>
              <a:gd name="T23" fmla="*/ 141128896 h 305"/>
              <a:gd name="T24" fmla="*/ 2147483647 w 2091"/>
              <a:gd name="T25" fmla="*/ 85685401 h 305"/>
              <a:gd name="T26" fmla="*/ 2147483647 w 2091"/>
              <a:gd name="T27" fmla="*/ 113407942 h 305"/>
              <a:gd name="T28" fmla="*/ 2147483647 w 2091"/>
              <a:gd name="T29" fmla="*/ 224294932 h 305"/>
              <a:gd name="T30" fmla="*/ 2147483647 w 2091"/>
              <a:gd name="T31" fmla="*/ 252015885 h 305"/>
              <a:gd name="T32" fmla="*/ 2147483647 w 2091"/>
              <a:gd name="T33" fmla="*/ 420867322 h 305"/>
              <a:gd name="T34" fmla="*/ 2147483647 w 2091"/>
              <a:gd name="T35" fmla="*/ 420867322 h 305"/>
              <a:gd name="T36" fmla="*/ 2079127799 w 2091"/>
              <a:gd name="T37" fmla="*/ 617439713 h 305"/>
              <a:gd name="T38" fmla="*/ 1799391291 w 2091"/>
              <a:gd name="T39" fmla="*/ 561996218 h 305"/>
              <a:gd name="T40" fmla="*/ 1154231389 w 2091"/>
              <a:gd name="T41" fmla="*/ 617439713 h 305"/>
              <a:gd name="T42" fmla="*/ 539313356 w 2091"/>
              <a:gd name="T43" fmla="*/ 756047656 h 305"/>
              <a:gd name="T44" fmla="*/ 118446532 w 2091"/>
              <a:gd name="T45" fmla="*/ 728326702 h 305"/>
              <a:gd name="T46" fmla="*/ 146169040 w 2091"/>
              <a:gd name="T47" fmla="*/ 756047656 h 3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1"/>
              <a:gd name="T73" fmla="*/ 0 h 305"/>
              <a:gd name="T74" fmla="*/ 2091 w 2091"/>
              <a:gd name="T75" fmla="*/ 305 h 3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1" h="305">
                <a:moveTo>
                  <a:pt x="1670" y="189"/>
                </a:moveTo>
                <a:cubicBezTo>
                  <a:pt x="1693" y="119"/>
                  <a:pt x="1759" y="114"/>
                  <a:pt x="1814" y="78"/>
                </a:cubicBezTo>
                <a:cubicBezTo>
                  <a:pt x="1803" y="71"/>
                  <a:pt x="1772" y="47"/>
                  <a:pt x="1781" y="56"/>
                </a:cubicBezTo>
                <a:cubicBezTo>
                  <a:pt x="1842" y="117"/>
                  <a:pt x="1945" y="101"/>
                  <a:pt x="2025" y="112"/>
                </a:cubicBezTo>
                <a:cubicBezTo>
                  <a:pt x="2044" y="108"/>
                  <a:pt x="2070" y="116"/>
                  <a:pt x="2081" y="100"/>
                </a:cubicBezTo>
                <a:cubicBezTo>
                  <a:pt x="2091" y="84"/>
                  <a:pt x="2075" y="63"/>
                  <a:pt x="2070" y="45"/>
                </a:cubicBezTo>
                <a:cubicBezTo>
                  <a:pt x="2067" y="34"/>
                  <a:pt x="2067" y="20"/>
                  <a:pt x="2059" y="12"/>
                </a:cubicBezTo>
                <a:cubicBezTo>
                  <a:pt x="2051" y="4"/>
                  <a:pt x="2036" y="4"/>
                  <a:pt x="2025" y="0"/>
                </a:cubicBezTo>
                <a:cubicBezTo>
                  <a:pt x="1950" y="51"/>
                  <a:pt x="1978" y="27"/>
                  <a:pt x="1936" y="67"/>
                </a:cubicBezTo>
                <a:cubicBezTo>
                  <a:pt x="1926" y="97"/>
                  <a:pt x="1929" y="103"/>
                  <a:pt x="1903" y="123"/>
                </a:cubicBezTo>
                <a:cubicBezTo>
                  <a:pt x="1882" y="139"/>
                  <a:pt x="1836" y="167"/>
                  <a:pt x="1836" y="167"/>
                </a:cubicBezTo>
                <a:cubicBezTo>
                  <a:pt x="1796" y="127"/>
                  <a:pt x="1774" y="76"/>
                  <a:pt x="1714" y="56"/>
                </a:cubicBezTo>
                <a:cubicBezTo>
                  <a:pt x="1692" y="49"/>
                  <a:pt x="1647" y="34"/>
                  <a:pt x="1647" y="34"/>
                </a:cubicBezTo>
                <a:cubicBezTo>
                  <a:pt x="1629" y="38"/>
                  <a:pt x="1609" y="37"/>
                  <a:pt x="1592" y="45"/>
                </a:cubicBezTo>
                <a:cubicBezTo>
                  <a:pt x="1568" y="56"/>
                  <a:pt x="1550" y="81"/>
                  <a:pt x="1525" y="89"/>
                </a:cubicBezTo>
                <a:cubicBezTo>
                  <a:pt x="1514" y="93"/>
                  <a:pt x="1503" y="96"/>
                  <a:pt x="1492" y="100"/>
                </a:cubicBezTo>
                <a:cubicBezTo>
                  <a:pt x="1432" y="160"/>
                  <a:pt x="1428" y="154"/>
                  <a:pt x="1336" y="167"/>
                </a:cubicBezTo>
                <a:cubicBezTo>
                  <a:pt x="1173" y="153"/>
                  <a:pt x="1193" y="149"/>
                  <a:pt x="1003" y="167"/>
                </a:cubicBezTo>
                <a:cubicBezTo>
                  <a:pt x="962" y="171"/>
                  <a:pt x="873" y="230"/>
                  <a:pt x="825" y="245"/>
                </a:cubicBezTo>
                <a:cubicBezTo>
                  <a:pt x="788" y="239"/>
                  <a:pt x="752" y="223"/>
                  <a:pt x="714" y="223"/>
                </a:cubicBezTo>
                <a:cubicBezTo>
                  <a:pt x="622" y="223"/>
                  <a:pt x="546" y="234"/>
                  <a:pt x="458" y="245"/>
                </a:cubicBezTo>
                <a:cubicBezTo>
                  <a:pt x="370" y="267"/>
                  <a:pt x="304" y="290"/>
                  <a:pt x="214" y="300"/>
                </a:cubicBezTo>
                <a:cubicBezTo>
                  <a:pt x="115" y="268"/>
                  <a:pt x="170" y="275"/>
                  <a:pt x="47" y="289"/>
                </a:cubicBezTo>
                <a:cubicBezTo>
                  <a:pt x="0" y="305"/>
                  <a:pt x="2" y="300"/>
                  <a:pt x="58" y="300"/>
                </a:cubicBezTo>
              </a:path>
            </a:pathLst>
          </a:custGeom>
          <a:noFill/>
          <a:ln w="38100">
            <a:solidFill>
              <a:srgbClr val="FF0000"/>
            </a:solidFill>
            <a:round/>
            <a:headEnd/>
            <a:tailEnd/>
          </a:ln>
        </p:spPr>
        <p:txBody>
          <a:bodyPr wrap="none" anchor="ctr">
            <a:prstTxWarp prst="textNoShape">
              <a:avLst/>
            </a:prstTxWarp>
          </a:bodyPr>
          <a:lstStyle/>
          <a:p>
            <a:endParaRPr lang="en-US"/>
          </a:p>
        </p:txBody>
      </p:sp>
      <p:sp>
        <p:nvSpPr>
          <p:cNvPr id="12" name="Freeform 27"/>
          <p:cNvSpPr>
            <a:spLocks/>
          </p:cNvSpPr>
          <p:nvPr/>
        </p:nvSpPr>
        <p:spPr bwMode="auto">
          <a:xfrm>
            <a:off x="5845315" y="3058415"/>
            <a:ext cx="1972120" cy="516038"/>
          </a:xfrm>
          <a:custGeom>
            <a:avLst/>
            <a:gdLst>
              <a:gd name="T0" fmla="*/ 2147483647 w 1786"/>
              <a:gd name="T1" fmla="*/ 393144640 h 467"/>
              <a:gd name="T2" fmla="*/ 2147483647 w 1786"/>
              <a:gd name="T3" fmla="*/ 337701165 h 467"/>
              <a:gd name="T4" fmla="*/ 2147483647 w 1786"/>
              <a:gd name="T5" fmla="*/ 254536747 h 467"/>
              <a:gd name="T6" fmla="*/ 2147483647 w 1786"/>
              <a:gd name="T7" fmla="*/ 282257690 h 467"/>
              <a:gd name="T8" fmla="*/ 2147483647 w 1786"/>
              <a:gd name="T9" fmla="*/ 141128845 h 467"/>
              <a:gd name="T10" fmla="*/ 2147483647 w 1786"/>
              <a:gd name="T11" fmla="*/ 30241895 h 467"/>
              <a:gd name="T12" fmla="*/ 2147483647 w 1786"/>
              <a:gd name="T13" fmla="*/ 57964427 h 467"/>
              <a:gd name="T14" fmla="*/ 2147483647 w 1786"/>
              <a:gd name="T15" fmla="*/ 282257690 h 467"/>
              <a:gd name="T16" fmla="*/ 2147483647 w 1786"/>
              <a:gd name="T17" fmla="*/ 254536747 h 467"/>
              <a:gd name="T18" fmla="*/ 2147483647 w 1786"/>
              <a:gd name="T19" fmla="*/ 196572320 h 467"/>
              <a:gd name="T20" fmla="*/ 2147483647 w 1786"/>
              <a:gd name="T21" fmla="*/ 141128845 h 467"/>
              <a:gd name="T22" fmla="*/ 2147483647 w 1786"/>
              <a:gd name="T23" fmla="*/ 226814215 h 467"/>
              <a:gd name="T24" fmla="*/ 2147483647 w 1786"/>
              <a:gd name="T25" fmla="*/ 478830010 h 467"/>
              <a:gd name="T26" fmla="*/ 2147483647 w 1786"/>
              <a:gd name="T27" fmla="*/ 448588115 h 467"/>
              <a:gd name="T28" fmla="*/ 2147483647 w 1786"/>
              <a:gd name="T29" fmla="*/ 282257690 h 467"/>
              <a:gd name="T30" fmla="*/ 2147483647 w 1786"/>
              <a:gd name="T31" fmla="*/ 365423696 h 467"/>
              <a:gd name="T32" fmla="*/ 2147483647 w 1786"/>
              <a:gd name="T33" fmla="*/ 672882966 h 467"/>
              <a:gd name="T34" fmla="*/ 2147483647 w 1786"/>
              <a:gd name="T35" fmla="*/ 589716960 h 467"/>
              <a:gd name="T36" fmla="*/ 2147483647 w 1786"/>
              <a:gd name="T37" fmla="*/ 758568337 h 467"/>
              <a:gd name="T38" fmla="*/ 2147483647 w 1786"/>
              <a:gd name="T39" fmla="*/ 700603910 h 467"/>
              <a:gd name="T40" fmla="*/ 2147483647 w 1786"/>
              <a:gd name="T41" fmla="*/ 617439491 h 467"/>
              <a:gd name="T42" fmla="*/ 2147483647 w 1786"/>
              <a:gd name="T43" fmla="*/ 561996017 h 467"/>
              <a:gd name="T44" fmla="*/ 2147483647 w 1786"/>
              <a:gd name="T45" fmla="*/ 534273485 h 467"/>
              <a:gd name="T46" fmla="*/ 2147483647 w 1786"/>
              <a:gd name="T47" fmla="*/ 617439491 h 467"/>
              <a:gd name="T48" fmla="*/ 1678424063 w 1786"/>
              <a:gd name="T49" fmla="*/ 924898761 h 467"/>
              <a:gd name="T50" fmla="*/ 1202115325 w 1786"/>
              <a:gd name="T51" fmla="*/ 897176230 h 467"/>
              <a:gd name="T52" fmla="*/ 0 w 1786"/>
              <a:gd name="T53" fmla="*/ 1176914556 h 4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86"/>
              <a:gd name="T82" fmla="*/ 0 h 467"/>
              <a:gd name="T83" fmla="*/ 1786 w 1786"/>
              <a:gd name="T84" fmla="*/ 467 h 4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86" h="467">
                <a:moveTo>
                  <a:pt x="1722" y="156"/>
                </a:moveTo>
                <a:cubicBezTo>
                  <a:pt x="1733" y="149"/>
                  <a:pt x="1752" y="147"/>
                  <a:pt x="1755" y="134"/>
                </a:cubicBezTo>
                <a:cubicBezTo>
                  <a:pt x="1758" y="121"/>
                  <a:pt x="1746" y="104"/>
                  <a:pt x="1733" y="101"/>
                </a:cubicBezTo>
                <a:cubicBezTo>
                  <a:pt x="1704" y="95"/>
                  <a:pt x="1674" y="108"/>
                  <a:pt x="1644" y="112"/>
                </a:cubicBezTo>
                <a:cubicBezTo>
                  <a:pt x="1677" y="117"/>
                  <a:pt x="1786" y="137"/>
                  <a:pt x="1733" y="56"/>
                </a:cubicBezTo>
                <a:cubicBezTo>
                  <a:pt x="1705" y="14"/>
                  <a:pt x="1589" y="12"/>
                  <a:pt x="1589" y="12"/>
                </a:cubicBezTo>
                <a:cubicBezTo>
                  <a:pt x="1559" y="16"/>
                  <a:pt x="1519" y="0"/>
                  <a:pt x="1500" y="23"/>
                </a:cubicBezTo>
                <a:cubicBezTo>
                  <a:pt x="1466" y="63"/>
                  <a:pt x="1536" y="99"/>
                  <a:pt x="1555" y="112"/>
                </a:cubicBezTo>
                <a:cubicBezTo>
                  <a:pt x="1574" y="108"/>
                  <a:pt x="1594" y="109"/>
                  <a:pt x="1611" y="101"/>
                </a:cubicBezTo>
                <a:cubicBezTo>
                  <a:pt x="1621" y="97"/>
                  <a:pt x="1636" y="88"/>
                  <a:pt x="1633" y="78"/>
                </a:cubicBezTo>
                <a:cubicBezTo>
                  <a:pt x="1630" y="65"/>
                  <a:pt x="1611" y="63"/>
                  <a:pt x="1600" y="56"/>
                </a:cubicBezTo>
                <a:cubicBezTo>
                  <a:pt x="1563" y="63"/>
                  <a:pt x="1530" y="64"/>
                  <a:pt x="1500" y="90"/>
                </a:cubicBezTo>
                <a:cubicBezTo>
                  <a:pt x="1458" y="126"/>
                  <a:pt x="1458" y="169"/>
                  <a:pt x="1400" y="190"/>
                </a:cubicBezTo>
                <a:cubicBezTo>
                  <a:pt x="1367" y="186"/>
                  <a:pt x="1325" y="200"/>
                  <a:pt x="1300" y="178"/>
                </a:cubicBezTo>
                <a:cubicBezTo>
                  <a:pt x="1283" y="163"/>
                  <a:pt x="1293" y="125"/>
                  <a:pt x="1311" y="112"/>
                </a:cubicBezTo>
                <a:cubicBezTo>
                  <a:pt x="1323" y="103"/>
                  <a:pt x="1333" y="134"/>
                  <a:pt x="1344" y="145"/>
                </a:cubicBezTo>
                <a:cubicBezTo>
                  <a:pt x="1333" y="236"/>
                  <a:pt x="1343" y="242"/>
                  <a:pt x="1266" y="267"/>
                </a:cubicBezTo>
                <a:cubicBezTo>
                  <a:pt x="1212" y="253"/>
                  <a:pt x="1168" y="242"/>
                  <a:pt x="1111" y="234"/>
                </a:cubicBezTo>
                <a:cubicBezTo>
                  <a:pt x="1060" y="240"/>
                  <a:pt x="965" y="230"/>
                  <a:pt x="1033" y="301"/>
                </a:cubicBezTo>
                <a:cubicBezTo>
                  <a:pt x="1048" y="297"/>
                  <a:pt x="1108" y="284"/>
                  <a:pt x="1111" y="278"/>
                </a:cubicBezTo>
                <a:cubicBezTo>
                  <a:pt x="1116" y="268"/>
                  <a:pt x="1109" y="252"/>
                  <a:pt x="1100" y="245"/>
                </a:cubicBezTo>
                <a:cubicBezTo>
                  <a:pt x="1081" y="231"/>
                  <a:pt x="1055" y="230"/>
                  <a:pt x="1033" y="223"/>
                </a:cubicBezTo>
                <a:cubicBezTo>
                  <a:pt x="1022" y="219"/>
                  <a:pt x="1000" y="212"/>
                  <a:pt x="1000" y="212"/>
                </a:cubicBezTo>
                <a:cubicBezTo>
                  <a:pt x="955" y="223"/>
                  <a:pt x="910" y="231"/>
                  <a:pt x="866" y="245"/>
                </a:cubicBezTo>
                <a:cubicBezTo>
                  <a:pt x="811" y="328"/>
                  <a:pt x="762" y="351"/>
                  <a:pt x="666" y="367"/>
                </a:cubicBezTo>
                <a:cubicBezTo>
                  <a:pt x="561" y="332"/>
                  <a:pt x="623" y="343"/>
                  <a:pt x="477" y="356"/>
                </a:cubicBezTo>
                <a:cubicBezTo>
                  <a:pt x="317" y="388"/>
                  <a:pt x="168" y="467"/>
                  <a:pt x="0" y="467"/>
                </a:cubicBezTo>
              </a:path>
            </a:pathLst>
          </a:custGeom>
          <a:noFill/>
          <a:ln w="38100">
            <a:solidFill>
              <a:srgbClr val="FF0000"/>
            </a:solidFill>
            <a:round/>
            <a:headEnd/>
            <a:tailEnd/>
          </a:ln>
        </p:spPr>
        <p:txBody>
          <a:bodyPr wrap="none" anchor="ctr">
            <a:prstTxWarp prst="textNoShape">
              <a:avLst/>
            </a:prstTxWarp>
          </a:bodyPr>
          <a:lstStyle/>
          <a:p>
            <a:endParaRPr lang="en-US"/>
          </a:p>
        </p:txBody>
      </p:sp>
      <p:sp>
        <p:nvSpPr>
          <p:cNvPr id="13" name="Freeform 28"/>
          <p:cNvSpPr>
            <a:spLocks/>
          </p:cNvSpPr>
          <p:nvPr/>
        </p:nvSpPr>
        <p:spPr bwMode="auto">
          <a:xfrm>
            <a:off x="5734894" y="2861724"/>
            <a:ext cx="1999726" cy="601123"/>
          </a:xfrm>
          <a:custGeom>
            <a:avLst/>
            <a:gdLst>
              <a:gd name="T0" fmla="*/ 2147483647 w 1811"/>
              <a:gd name="T1" fmla="*/ 279738138 h 544"/>
              <a:gd name="T2" fmla="*/ 2147483647 w 1811"/>
              <a:gd name="T3" fmla="*/ 110886875 h 544"/>
              <a:gd name="T4" fmla="*/ 2147483647 w 1811"/>
              <a:gd name="T5" fmla="*/ 55443438 h 544"/>
              <a:gd name="T6" fmla="*/ 2147483647 w 1811"/>
              <a:gd name="T7" fmla="*/ 138609388 h 544"/>
              <a:gd name="T8" fmla="*/ 2147483647 w 1811"/>
              <a:gd name="T9" fmla="*/ 307459063 h 544"/>
              <a:gd name="T10" fmla="*/ 2147483647 w 1811"/>
              <a:gd name="T11" fmla="*/ 362902500 h 544"/>
              <a:gd name="T12" fmla="*/ 2147483647 w 1811"/>
              <a:gd name="T13" fmla="*/ 335181575 h 544"/>
              <a:gd name="T14" fmla="*/ 2147483647 w 1811"/>
              <a:gd name="T15" fmla="*/ 252015625 h 544"/>
              <a:gd name="T16" fmla="*/ 2147483647 w 1811"/>
              <a:gd name="T17" fmla="*/ 168851263 h 544"/>
              <a:gd name="T18" fmla="*/ 2147483647 w 1811"/>
              <a:gd name="T19" fmla="*/ 55443438 h 544"/>
              <a:gd name="T20" fmla="*/ 2147483647 w 1811"/>
              <a:gd name="T21" fmla="*/ 0 h 544"/>
              <a:gd name="T22" fmla="*/ 2147483647 w 1811"/>
              <a:gd name="T23" fmla="*/ 83165950 h 544"/>
              <a:gd name="T24" fmla="*/ 2147483647 w 1811"/>
              <a:gd name="T25" fmla="*/ 307459063 h 544"/>
              <a:gd name="T26" fmla="*/ 2147483647 w 1811"/>
              <a:gd name="T27" fmla="*/ 390625013 h 544"/>
              <a:gd name="T28" fmla="*/ 2147483647 w 1811"/>
              <a:gd name="T29" fmla="*/ 362902500 h 544"/>
              <a:gd name="T30" fmla="*/ 2147483647 w 1811"/>
              <a:gd name="T31" fmla="*/ 307459063 h 544"/>
              <a:gd name="T32" fmla="*/ 2147483647 w 1811"/>
              <a:gd name="T33" fmla="*/ 335181575 h 544"/>
              <a:gd name="T34" fmla="*/ 2147483647 w 1811"/>
              <a:gd name="T35" fmla="*/ 587197200 h 544"/>
              <a:gd name="T36" fmla="*/ 2147483647 w 1811"/>
              <a:gd name="T37" fmla="*/ 587197200 h 544"/>
              <a:gd name="T38" fmla="*/ 2147483647 w 1811"/>
              <a:gd name="T39" fmla="*/ 614918125 h 544"/>
              <a:gd name="T40" fmla="*/ 2147483647 w 1811"/>
              <a:gd name="T41" fmla="*/ 642640638 h 544"/>
              <a:gd name="T42" fmla="*/ 2147483647 w 1811"/>
              <a:gd name="T43" fmla="*/ 559474688 h 544"/>
              <a:gd name="T44" fmla="*/ 2147483647 w 1811"/>
              <a:gd name="T45" fmla="*/ 504031250 h 544"/>
              <a:gd name="T46" fmla="*/ 2147483647 w 1811"/>
              <a:gd name="T47" fmla="*/ 531753763 h 544"/>
              <a:gd name="T48" fmla="*/ 2147483647 w 1811"/>
              <a:gd name="T49" fmla="*/ 587197200 h 544"/>
              <a:gd name="T50" fmla="*/ 2127012245 w 1811"/>
              <a:gd name="T51" fmla="*/ 700603438 h 544"/>
              <a:gd name="T52" fmla="*/ 2043847868 w 1811"/>
              <a:gd name="T53" fmla="*/ 756046875 h 544"/>
              <a:gd name="T54" fmla="*/ 1874996576 w 1811"/>
              <a:gd name="T55" fmla="*/ 811490313 h 544"/>
              <a:gd name="T56" fmla="*/ 1202115534 w 1811"/>
              <a:gd name="T57" fmla="*/ 924898138 h 544"/>
              <a:gd name="T58" fmla="*/ 1035785193 w 1811"/>
              <a:gd name="T59" fmla="*/ 1035785013 h 544"/>
              <a:gd name="T60" fmla="*/ 977820795 w 1811"/>
              <a:gd name="T61" fmla="*/ 1091228450 h 544"/>
              <a:gd name="T62" fmla="*/ 0 w 1811"/>
              <a:gd name="T63" fmla="*/ 1370965000 h 5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1"/>
              <a:gd name="T97" fmla="*/ 0 h 544"/>
              <a:gd name="T98" fmla="*/ 1811 w 1811"/>
              <a:gd name="T99" fmla="*/ 544 h 5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1" h="544">
                <a:moveTo>
                  <a:pt x="1533" y="111"/>
                </a:moveTo>
                <a:cubicBezTo>
                  <a:pt x="1579" y="96"/>
                  <a:pt x="1629" y="104"/>
                  <a:pt x="1589" y="44"/>
                </a:cubicBezTo>
                <a:cubicBezTo>
                  <a:pt x="1581" y="33"/>
                  <a:pt x="1566" y="29"/>
                  <a:pt x="1555" y="22"/>
                </a:cubicBezTo>
                <a:cubicBezTo>
                  <a:pt x="1548" y="33"/>
                  <a:pt x="1535" y="42"/>
                  <a:pt x="1533" y="55"/>
                </a:cubicBezTo>
                <a:cubicBezTo>
                  <a:pt x="1531" y="68"/>
                  <a:pt x="1557" y="116"/>
                  <a:pt x="1566" y="122"/>
                </a:cubicBezTo>
                <a:cubicBezTo>
                  <a:pt x="1586" y="134"/>
                  <a:pt x="1633" y="144"/>
                  <a:pt x="1633" y="144"/>
                </a:cubicBezTo>
                <a:cubicBezTo>
                  <a:pt x="1689" y="140"/>
                  <a:pt x="1746" y="148"/>
                  <a:pt x="1800" y="133"/>
                </a:cubicBezTo>
                <a:cubicBezTo>
                  <a:pt x="1811" y="130"/>
                  <a:pt x="1794" y="110"/>
                  <a:pt x="1789" y="100"/>
                </a:cubicBezTo>
                <a:cubicBezTo>
                  <a:pt x="1783" y="88"/>
                  <a:pt x="1774" y="77"/>
                  <a:pt x="1766" y="67"/>
                </a:cubicBezTo>
                <a:cubicBezTo>
                  <a:pt x="1752" y="50"/>
                  <a:pt x="1731" y="31"/>
                  <a:pt x="1711" y="22"/>
                </a:cubicBezTo>
                <a:cubicBezTo>
                  <a:pt x="1689" y="13"/>
                  <a:pt x="1644" y="0"/>
                  <a:pt x="1644" y="0"/>
                </a:cubicBezTo>
                <a:cubicBezTo>
                  <a:pt x="1608" y="6"/>
                  <a:pt x="1570" y="3"/>
                  <a:pt x="1544" y="33"/>
                </a:cubicBezTo>
                <a:cubicBezTo>
                  <a:pt x="1522" y="59"/>
                  <a:pt x="1508" y="101"/>
                  <a:pt x="1477" y="122"/>
                </a:cubicBezTo>
                <a:cubicBezTo>
                  <a:pt x="1427" y="155"/>
                  <a:pt x="1411" y="147"/>
                  <a:pt x="1344" y="155"/>
                </a:cubicBezTo>
                <a:cubicBezTo>
                  <a:pt x="1300" y="151"/>
                  <a:pt x="1253" y="159"/>
                  <a:pt x="1211" y="144"/>
                </a:cubicBezTo>
                <a:cubicBezTo>
                  <a:pt x="1196" y="138"/>
                  <a:pt x="1239" y="123"/>
                  <a:pt x="1255" y="122"/>
                </a:cubicBezTo>
                <a:cubicBezTo>
                  <a:pt x="1288" y="119"/>
                  <a:pt x="1322" y="129"/>
                  <a:pt x="1355" y="133"/>
                </a:cubicBezTo>
                <a:cubicBezTo>
                  <a:pt x="1408" y="150"/>
                  <a:pt x="1436" y="189"/>
                  <a:pt x="1466" y="233"/>
                </a:cubicBezTo>
                <a:cubicBezTo>
                  <a:pt x="1504" y="351"/>
                  <a:pt x="1287" y="255"/>
                  <a:pt x="1222" y="233"/>
                </a:cubicBezTo>
                <a:cubicBezTo>
                  <a:pt x="1169" y="180"/>
                  <a:pt x="1133" y="179"/>
                  <a:pt x="1089" y="244"/>
                </a:cubicBezTo>
                <a:cubicBezTo>
                  <a:pt x="1166" y="271"/>
                  <a:pt x="1133" y="275"/>
                  <a:pt x="1189" y="255"/>
                </a:cubicBezTo>
                <a:cubicBezTo>
                  <a:pt x="1185" y="244"/>
                  <a:pt x="1187" y="229"/>
                  <a:pt x="1177" y="222"/>
                </a:cubicBezTo>
                <a:cubicBezTo>
                  <a:pt x="1158" y="209"/>
                  <a:pt x="1111" y="200"/>
                  <a:pt x="1111" y="200"/>
                </a:cubicBezTo>
                <a:cubicBezTo>
                  <a:pt x="1089" y="204"/>
                  <a:pt x="1066" y="206"/>
                  <a:pt x="1044" y="211"/>
                </a:cubicBezTo>
                <a:cubicBezTo>
                  <a:pt x="1021" y="217"/>
                  <a:pt x="977" y="233"/>
                  <a:pt x="977" y="233"/>
                </a:cubicBezTo>
                <a:cubicBezTo>
                  <a:pt x="934" y="262"/>
                  <a:pt x="889" y="256"/>
                  <a:pt x="844" y="278"/>
                </a:cubicBezTo>
                <a:cubicBezTo>
                  <a:pt x="832" y="284"/>
                  <a:pt x="823" y="295"/>
                  <a:pt x="811" y="300"/>
                </a:cubicBezTo>
                <a:cubicBezTo>
                  <a:pt x="789" y="309"/>
                  <a:pt x="744" y="322"/>
                  <a:pt x="744" y="322"/>
                </a:cubicBezTo>
                <a:cubicBezTo>
                  <a:pt x="655" y="292"/>
                  <a:pt x="562" y="337"/>
                  <a:pt x="477" y="367"/>
                </a:cubicBezTo>
                <a:cubicBezTo>
                  <a:pt x="452" y="376"/>
                  <a:pt x="430" y="393"/>
                  <a:pt x="411" y="411"/>
                </a:cubicBezTo>
                <a:cubicBezTo>
                  <a:pt x="403" y="418"/>
                  <a:pt x="398" y="428"/>
                  <a:pt x="388" y="433"/>
                </a:cubicBezTo>
                <a:cubicBezTo>
                  <a:pt x="266" y="493"/>
                  <a:pt x="123" y="483"/>
                  <a:pt x="0" y="544"/>
                </a:cubicBezTo>
              </a:path>
            </a:pathLst>
          </a:custGeom>
          <a:noFill/>
          <a:ln w="38100">
            <a:solidFill>
              <a:srgbClr val="FF0000"/>
            </a:solidFill>
            <a:round/>
            <a:headEnd/>
            <a:tailEnd/>
          </a:ln>
        </p:spPr>
        <p:txBody>
          <a:bodyPr wrap="none" anchor="ctr">
            <a:prstTxWarp prst="textNoShape">
              <a:avLst/>
            </a:prstTxWarp>
          </a:bodyPr>
          <a:lstStyle/>
          <a:p>
            <a:endParaRPr lang="en-US"/>
          </a:p>
        </p:txBody>
      </p:sp>
      <p:sp>
        <p:nvSpPr>
          <p:cNvPr id="14" name="Freeform 29"/>
          <p:cNvSpPr>
            <a:spLocks/>
          </p:cNvSpPr>
          <p:nvPr/>
        </p:nvSpPr>
        <p:spPr bwMode="auto">
          <a:xfrm>
            <a:off x="5833170" y="2605362"/>
            <a:ext cx="1839615" cy="822124"/>
          </a:xfrm>
          <a:custGeom>
            <a:avLst/>
            <a:gdLst>
              <a:gd name="T0" fmla="*/ 2147483647 w 1666"/>
              <a:gd name="T1" fmla="*/ 725805000 h 744"/>
              <a:gd name="T2" fmla="*/ 2147483647 w 1666"/>
              <a:gd name="T3" fmla="*/ 559474688 h 744"/>
              <a:gd name="T4" fmla="*/ 2147483647 w 1666"/>
              <a:gd name="T5" fmla="*/ 307459063 h 744"/>
              <a:gd name="T6" fmla="*/ 2147483647 w 1666"/>
              <a:gd name="T7" fmla="*/ 307459063 h 744"/>
              <a:gd name="T8" fmla="*/ 2147483647 w 1666"/>
              <a:gd name="T9" fmla="*/ 418345938 h 744"/>
              <a:gd name="T10" fmla="*/ 2147483647 w 1666"/>
              <a:gd name="T11" fmla="*/ 473789375 h 744"/>
              <a:gd name="T12" fmla="*/ 2147483647 w 1666"/>
              <a:gd name="T13" fmla="*/ 221773750 h 744"/>
              <a:gd name="T14" fmla="*/ 2147483647 w 1666"/>
              <a:gd name="T15" fmla="*/ 55443438 h 744"/>
              <a:gd name="T16" fmla="*/ 2147483647 w 1666"/>
              <a:gd name="T17" fmla="*/ 0 h 744"/>
              <a:gd name="T18" fmla="*/ 2147483647 w 1666"/>
              <a:gd name="T19" fmla="*/ 110886875 h 744"/>
              <a:gd name="T20" fmla="*/ 2147483647 w 1666"/>
              <a:gd name="T21" fmla="*/ 252015625 h 744"/>
              <a:gd name="T22" fmla="*/ 2147483647 w 1666"/>
              <a:gd name="T23" fmla="*/ 698084075 h 744"/>
              <a:gd name="T24" fmla="*/ 2147483647 w 1666"/>
              <a:gd name="T25" fmla="*/ 559474688 h 744"/>
              <a:gd name="T26" fmla="*/ 2147483647 w 1666"/>
              <a:gd name="T27" fmla="*/ 531753763 h 744"/>
              <a:gd name="T28" fmla="*/ 2147483647 w 1666"/>
              <a:gd name="T29" fmla="*/ 559474688 h 744"/>
              <a:gd name="T30" fmla="*/ 2147483647 w 1666"/>
              <a:gd name="T31" fmla="*/ 756046875 h 744"/>
              <a:gd name="T32" fmla="*/ 2147483647 w 1666"/>
              <a:gd name="T33" fmla="*/ 811490313 h 744"/>
              <a:gd name="T34" fmla="*/ 2147483647 w 1666"/>
              <a:gd name="T35" fmla="*/ 866933750 h 744"/>
              <a:gd name="T36" fmla="*/ 2127011875 w 1666"/>
              <a:gd name="T37" fmla="*/ 1091228450 h 744"/>
              <a:gd name="T38" fmla="*/ 1958162200 w 1666"/>
              <a:gd name="T39" fmla="*/ 1146671888 h 744"/>
              <a:gd name="T40" fmla="*/ 1678424063 w 1666"/>
              <a:gd name="T41" fmla="*/ 1118949375 h 744"/>
              <a:gd name="T42" fmla="*/ 1146671888 w 1666"/>
              <a:gd name="T43" fmla="*/ 1343244075 h 744"/>
              <a:gd name="T44" fmla="*/ 894656263 w 1666"/>
              <a:gd name="T45" fmla="*/ 1512093750 h 744"/>
              <a:gd name="T46" fmla="*/ 725805000 w 1666"/>
              <a:gd name="T47" fmla="*/ 1567537188 h 744"/>
              <a:gd name="T48" fmla="*/ 221773750 w 1666"/>
              <a:gd name="T49" fmla="*/ 1764109375 h 744"/>
              <a:gd name="T50" fmla="*/ 0 w 1666"/>
              <a:gd name="T51" fmla="*/ 1874996250 h 7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66"/>
              <a:gd name="T79" fmla="*/ 0 h 744"/>
              <a:gd name="T80" fmla="*/ 1666 w 1666"/>
              <a:gd name="T81" fmla="*/ 744 h 7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66" h="744">
                <a:moveTo>
                  <a:pt x="1377" y="288"/>
                </a:moveTo>
                <a:cubicBezTo>
                  <a:pt x="1458" y="235"/>
                  <a:pt x="1420" y="256"/>
                  <a:pt x="1489" y="222"/>
                </a:cubicBezTo>
                <a:cubicBezTo>
                  <a:pt x="1513" y="185"/>
                  <a:pt x="1541" y="163"/>
                  <a:pt x="1555" y="122"/>
                </a:cubicBezTo>
                <a:cubicBezTo>
                  <a:pt x="1541" y="117"/>
                  <a:pt x="1455" y="83"/>
                  <a:pt x="1455" y="122"/>
                </a:cubicBezTo>
                <a:cubicBezTo>
                  <a:pt x="1455" y="149"/>
                  <a:pt x="1500" y="151"/>
                  <a:pt x="1522" y="166"/>
                </a:cubicBezTo>
                <a:cubicBezTo>
                  <a:pt x="1542" y="179"/>
                  <a:pt x="1589" y="188"/>
                  <a:pt x="1589" y="188"/>
                </a:cubicBezTo>
                <a:cubicBezTo>
                  <a:pt x="1663" y="114"/>
                  <a:pt x="1645" y="152"/>
                  <a:pt x="1666" y="88"/>
                </a:cubicBezTo>
                <a:cubicBezTo>
                  <a:pt x="1656" y="57"/>
                  <a:pt x="1656" y="40"/>
                  <a:pt x="1622" y="22"/>
                </a:cubicBezTo>
                <a:cubicBezTo>
                  <a:pt x="1601" y="11"/>
                  <a:pt x="1555" y="0"/>
                  <a:pt x="1555" y="0"/>
                </a:cubicBezTo>
                <a:cubicBezTo>
                  <a:pt x="1511" y="11"/>
                  <a:pt x="1482" y="19"/>
                  <a:pt x="1444" y="44"/>
                </a:cubicBezTo>
                <a:cubicBezTo>
                  <a:pt x="1431" y="64"/>
                  <a:pt x="1408" y="77"/>
                  <a:pt x="1400" y="100"/>
                </a:cubicBezTo>
                <a:cubicBezTo>
                  <a:pt x="1372" y="183"/>
                  <a:pt x="1388" y="212"/>
                  <a:pt x="1344" y="277"/>
                </a:cubicBezTo>
                <a:cubicBezTo>
                  <a:pt x="1333" y="275"/>
                  <a:pt x="1201" y="275"/>
                  <a:pt x="1255" y="222"/>
                </a:cubicBezTo>
                <a:cubicBezTo>
                  <a:pt x="1264" y="214"/>
                  <a:pt x="1278" y="215"/>
                  <a:pt x="1289" y="211"/>
                </a:cubicBezTo>
                <a:cubicBezTo>
                  <a:pt x="1300" y="215"/>
                  <a:pt x="1317" y="212"/>
                  <a:pt x="1322" y="222"/>
                </a:cubicBezTo>
                <a:cubicBezTo>
                  <a:pt x="1332" y="241"/>
                  <a:pt x="1269" y="293"/>
                  <a:pt x="1255" y="300"/>
                </a:cubicBezTo>
                <a:cubicBezTo>
                  <a:pt x="1234" y="311"/>
                  <a:pt x="1189" y="322"/>
                  <a:pt x="1189" y="322"/>
                </a:cubicBezTo>
                <a:cubicBezTo>
                  <a:pt x="1100" y="312"/>
                  <a:pt x="1001" y="291"/>
                  <a:pt x="922" y="344"/>
                </a:cubicBezTo>
                <a:cubicBezTo>
                  <a:pt x="904" y="371"/>
                  <a:pt x="872" y="424"/>
                  <a:pt x="844" y="433"/>
                </a:cubicBezTo>
                <a:cubicBezTo>
                  <a:pt x="822" y="440"/>
                  <a:pt x="777" y="455"/>
                  <a:pt x="777" y="455"/>
                </a:cubicBezTo>
                <a:cubicBezTo>
                  <a:pt x="740" y="451"/>
                  <a:pt x="703" y="444"/>
                  <a:pt x="666" y="444"/>
                </a:cubicBezTo>
                <a:cubicBezTo>
                  <a:pt x="574" y="444"/>
                  <a:pt x="521" y="482"/>
                  <a:pt x="455" y="533"/>
                </a:cubicBezTo>
                <a:cubicBezTo>
                  <a:pt x="423" y="557"/>
                  <a:pt x="388" y="577"/>
                  <a:pt x="355" y="600"/>
                </a:cubicBezTo>
                <a:cubicBezTo>
                  <a:pt x="336" y="613"/>
                  <a:pt x="288" y="622"/>
                  <a:pt x="288" y="622"/>
                </a:cubicBezTo>
                <a:cubicBezTo>
                  <a:pt x="225" y="664"/>
                  <a:pt x="142" y="664"/>
                  <a:pt x="88" y="700"/>
                </a:cubicBezTo>
                <a:cubicBezTo>
                  <a:pt x="59" y="720"/>
                  <a:pt x="31" y="729"/>
                  <a:pt x="0" y="744"/>
                </a:cubicBezTo>
              </a:path>
            </a:pathLst>
          </a:custGeom>
          <a:noFill/>
          <a:ln w="38100">
            <a:solidFill>
              <a:srgbClr val="FF0000"/>
            </a:solidFill>
            <a:round/>
            <a:headEnd/>
            <a:tailEnd/>
          </a:ln>
        </p:spPr>
        <p:txBody>
          <a:bodyPr wrap="none" anchor="ctr">
            <a:prstTxWarp prst="textNoShape">
              <a:avLst/>
            </a:prstTxWarp>
          </a:bodyPr>
          <a:lstStyle/>
          <a:p>
            <a:endParaRPr lang="en-US"/>
          </a:p>
        </p:txBody>
      </p:sp>
      <p:sp>
        <p:nvSpPr>
          <p:cNvPr id="15" name="Freeform 30"/>
          <p:cNvSpPr>
            <a:spLocks/>
          </p:cNvSpPr>
          <p:nvPr/>
        </p:nvSpPr>
        <p:spPr bwMode="auto">
          <a:xfrm>
            <a:off x="5893901" y="2384361"/>
            <a:ext cx="1656316" cy="1006660"/>
          </a:xfrm>
          <a:custGeom>
            <a:avLst/>
            <a:gdLst>
              <a:gd name="T0" fmla="*/ 2147483647 w 1500"/>
              <a:gd name="T1" fmla="*/ 698084316 h 911"/>
              <a:gd name="T2" fmla="*/ 2147483647 w 1500"/>
              <a:gd name="T3" fmla="*/ 504031424 h 911"/>
              <a:gd name="T4" fmla="*/ 2147483647 w 1500"/>
              <a:gd name="T5" fmla="*/ 221773827 h 911"/>
              <a:gd name="T6" fmla="*/ 2147483647 w 1500"/>
              <a:gd name="T7" fmla="*/ 166330370 h 911"/>
              <a:gd name="T8" fmla="*/ 2147483647 w 1500"/>
              <a:gd name="T9" fmla="*/ 279738234 h 911"/>
              <a:gd name="T10" fmla="*/ 2147483647 w 1500"/>
              <a:gd name="T11" fmla="*/ 252015712 h 911"/>
              <a:gd name="T12" fmla="*/ 2147483647 w 1500"/>
              <a:gd name="T13" fmla="*/ 55443457 h 911"/>
              <a:gd name="T14" fmla="*/ 2147483647 w 1500"/>
              <a:gd name="T15" fmla="*/ 0 h 911"/>
              <a:gd name="T16" fmla="*/ 2147483647 w 1500"/>
              <a:gd name="T17" fmla="*/ 166330370 h 911"/>
              <a:gd name="T18" fmla="*/ 2147483647 w 1500"/>
              <a:gd name="T19" fmla="*/ 1035785371 h 911"/>
              <a:gd name="T20" fmla="*/ 2147483647 w 1500"/>
              <a:gd name="T21" fmla="*/ 977820963 h 911"/>
              <a:gd name="T22" fmla="*/ 2101810313 w 1500"/>
              <a:gd name="T23" fmla="*/ 922377506 h 911"/>
              <a:gd name="T24" fmla="*/ 1988404075 w 1500"/>
              <a:gd name="T25" fmla="*/ 866934050 h 911"/>
              <a:gd name="T26" fmla="*/ 1905238125 w 1500"/>
              <a:gd name="T27" fmla="*/ 839213115 h 911"/>
              <a:gd name="T28" fmla="*/ 1988404075 w 1500"/>
              <a:gd name="T29" fmla="*/ 783769658 h 911"/>
              <a:gd name="T30" fmla="*/ 2147483647 w 1500"/>
              <a:gd name="T31" fmla="*/ 866934050 h 911"/>
              <a:gd name="T32" fmla="*/ 2147483647 w 1500"/>
              <a:gd name="T33" fmla="*/ 1146672284 h 911"/>
              <a:gd name="T34" fmla="*/ 2147483647 w 1500"/>
              <a:gd name="T35" fmla="*/ 1174393219 h 911"/>
              <a:gd name="T36" fmla="*/ 2147483647 w 1500"/>
              <a:gd name="T37" fmla="*/ 1146672284 h 911"/>
              <a:gd name="T38" fmla="*/ 2147483647 w 1500"/>
              <a:gd name="T39" fmla="*/ 1118949762 h 911"/>
              <a:gd name="T40" fmla="*/ 2147483647 w 1500"/>
              <a:gd name="T41" fmla="*/ 1063506305 h 911"/>
              <a:gd name="T42" fmla="*/ 1960681563 w 1500"/>
              <a:gd name="T43" fmla="*/ 1260078561 h 911"/>
              <a:gd name="T44" fmla="*/ 1932960638 w 1500"/>
              <a:gd name="T45" fmla="*/ 1343244539 h 911"/>
              <a:gd name="T46" fmla="*/ 1539816263 w 1500"/>
              <a:gd name="T47" fmla="*/ 1370965474 h 911"/>
              <a:gd name="T48" fmla="*/ 1456650313 w 1500"/>
              <a:gd name="T49" fmla="*/ 1426408931 h 911"/>
              <a:gd name="T50" fmla="*/ 1343244075 w 1500"/>
              <a:gd name="T51" fmla="*/ 1539816795 h 911"/>
              <a:gd name="T52" fmla="*/ 924898138 w 1500"/>
              <a:gd name="T53" fmla="*/ 1595260252 h 911"/>
              <a:gd name="T54" fmla="*/ 420866888 w 1500"/>
              <a:gd name="T55" fmla="*/ 1985883812 h 911"/>
              <a:gd name="T56" fmla="*/ 307459063 w 1500"/>
              <a:gd name="T57" fmla="*/ 2099291676 h 911"/>
              <a:gd name="T58" fmla="*/ 55443438 w 1500"/>
              <a:gd name="T59" fmla="*/ 2147483647 h 911"/>
              <a:gd name="T60" fmla="*/ 0 w 1500"/>
              <a:gd name="T61" fmla="*/ 2147483647 h 9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00"/>
              <a:gd name="T94" fmla="*/ 0 h 911"/>
              <a:gd name="T95" fmla="*/ 1500 w 1500"/>
              <a:gd name="T96" fmla="*/ 911 h 9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00" h="911">
                <a:moveTo>
                  <a:pt x="1234" y="277"/>
                </a:moveTo>
                <a:cubicBezTo>
                  <a:pt x="1306" y="253"/>
                  <a:pt x="1377" y="233"/>
                  <a:pt x="1445" y="200"/>
                </a:cubicBezTo>
                <a:cubicBezTo>
                  <a:pt x="1500" y="143"/>
                  <a:pt x="1423" y="118"/>
                  <a:pt x="1378" y="88"/>
                </a:cubicBezTo>
                <a:cubicBezTo>
                  <a:pt x="1367" y="81"/>
                  <a:pt x="1345" y="66"/>
                  <a:pt x="1345" y="66"/>
                </a:cubicBezTo>
                <a:cubicBezTo>
                  <a:pt x="1291" y="75"/>
                  <a:pt x="1260" y="73"/>
                  <a:pt x="1222" y="111"/>
                </a:cubicBezTo>
                <a:cubicBezTo>
                  <a:pt x="1285" y="131"/>
                  <a:pt x="1349" y="121"/>
                  <a:pt x="1411" y="100"/>
                </a:cubicBezTo>
                <a:cubicBezTo>
                  <a:pt x="1425" y="79"/>
                  <a:pt x="1457" y="51"/>
                  <a:pt x="1422" y="22"/>
                </a:cubicBezTo>
                <a:cubicBezTo>
                  <a:pt x="1404" y="7"/>
                  <a:pt x="1356" y="0"/>
                  <a:pt x="1356" y="0"/>
                </a:cubicBezTo>
                <a:cubicBezTo>
                  <a:pt x="1297" y="12"/>
                  <a:pt x="1278" y="16"/>
                  <a:pt x="1245" y="66"/>
                </a:cubicBezTo>
                <a:cubicBezTo>
                  <a:pt x="1209" y="176"/>
                  <a:pt x="1300" y="334"/>
                  <a:pt x="1189" y="411"/>
                </a:cubicBezTo>
                <a:cubicBezTo>
                  <a:pt x="1115" y="402"/>
                  <a:pt x="1041" y="397"/>
                  <a:pt x="967" y="388"/>
                </a:cubicBezTo>
                <a:cubicBezTo>
                  <a:pt x="922" y="382"/>
                  <a:pt x="834" y="366"/>
                  <a:pt x="834" y="366"/>
                </a:cubicBezTo>
                <a:cubicBezTo>
                  <a:pt x="819" y="359"/>
                  <a:pt x="804" y="351"/>
                  <a:pt x="789" y="344"/>
                </a:cubicBezTo>
                <a:cubicBezTo>
                  <a:pt x="778" y="339"/>
                  <a:pt x="756" y="345"/>
                  <a:pt x="756" y="333"/>
                </a:cubicBezTo>
                <a:cubicBezTo>
                  <a:pt x="756" y="320"/>
                  <a:pt x="778" y="318"/>
                  <a:pt x="789" y="311"/>
                </a:cubicBezTo>
                <a:cubicBezTo>
                  <a:pt x="879" y="318"/>
                  <a:pt x="933" y="318"/>
                  <a:pt x="1011" y="344"/>
                </a:cubicBezTo>
                <a:cubicBezTo>
                  <a:pt x="1029" y="370"/>
                  <a:pt x="1067" y="423"/>
                  <a:pt x="1034" y="455"/>
                </a:cubicBezTo>
                <a:cubicBezTo>
                  <a:pt x="1025" y="463"/>
                  <a:pt x="1011" y="462"/>
                  <a:pt x="1000" y="466"/>
                </a:cubicBezTo>
                <a:cubicBezTo>
                  <a:pt x="989" y="462"/>
                  <a:pt x="978" y="458"/>
                  <a:pt x="967" y="455"/>
                </a:cubicBezTo>
                <a:cubicBezTo>
                  <a:pt x="952" y="451"/>
                  <a:pt x="937" y="448"/>
                  <a:pt x="922" y="444"/>
                </a:cubicBezTo>
                <a:cubicBezTo>
                  <a:pt x="900" y="437"/>
                  <a:pt x="856" y="422"/>
                  <a:pt x="856" y="422"/>
                </a:cubicBezTo>
                <a:cubicBezTo>
                  <a:pt x="797" y="441"/>
                  <a:pt x="829" y="423"/>
                  <a:pt x="778" y="500"/>
                </a:cubicBezTo>
                <a:cubicBezTo>
                  <a:pt x="772" y="510"/>
                  <a:pt x="778" y="530"/>
                  <a:pt x="767" y="533"/>
                </a:cubicBezTo>
                <a:cubicBezTo>
                  <a:pt x="717" y="546"/>
                  <a:pt x="663" y="540"/>
                  <a:pt x="611" y="544"/>
                </a:cubicBezTo>
                <a:cubicBezTo>
                  <a:pt x="600" y="551"/>
                  <a:pt x="586" y="556"/>
                  <a:pt x="578" y="566"/>
                </a:cubicBezTo>
                <a:cubicBezTo>
                  <a:pt x="535" y="620"/>
                  <a:pt x="606" y="587"/>
                  <a:pt x="533" y="611"/>
                </a:cubicBezTo>
                <a:cubicBezTo>
                  <a:pt x="467" y="600"/>
                  <a:pt x="424" y="595"/>
                  <a:pt x="367" y="633"/>
                </a:cubicBezTo>
                <a:cubicBezTo>
                  <a:pt x="314" y="712"/>
                  <a:pt x="245" y="736"/>
                  <a:pt x="167" y="788"/>
                </a:cubicBezTo>
                <a:cubicBezTo>
                  <a:pt x="149" y="800"/>
                  <a:pt x="140" y="821"/>
                  <a:pt x="122" y="833"/>
                </a:cubicBezTo>
                <a:cubicBezTo>
                  <a:pt x="46" y="884"/>
                  <a:pt x="81" y="869"/>
                  <a:pt x="22" y="888"/>
                </a:cubicBezTo>
                <a:cubicBezTo>
                  <a:pt x="15" y="896"/>
                  <a:pt x="0" y="911"/>
                  <a:pt x="0" y="911"/>
                </a:cubicBezTo>
              </a:path>
            </a:pathLst>
          </a:custGeom>
          <a:noFill/>
          <a:ln w="38100">
            <a:solidFill>
              <a:srgbClr val="FF0000"/>
            </a:solidFill>
            <a:round/>
            <a:headEnd/>
            <a:tailEnd/>
          </a:ln>
        </p:spPr>
        <p:txBody>
          <a:bodyPr wrap="none" anchor="ctr">
            <a:prstTxWarp prst="textNoShape">
              <a:avLst/>
            </a:prstTxWarp>
          </a:bodyPr>
          <a:lstStyle/>
          <a:p>
            <a:endParaRPr lang="en-US"/>
          </a:p>
        </p:txBody>
      </p:sp>
      <p:sp>
        <p:nvSpPr>
          <p:cNvPr id="16" name="Line 35"/>
          <p:cNvSpPr>
            <a:spLocks noChangeShapeType="1"/>
          </p:cNvSpPr>
          <p:nvPr/>
        </p:nvSpPr>
        <p:spPr bwMode="auto">
          <a:xfrm>
            <a:off x="5761395" y="4008719"/>
            <a:ext cx="1325053"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7" name="Line 36"/>
          <p:cNvSpPr>
            <a:spLocks noChangeShapeType="1"/>
          </p:cNvSpPr>
          <p:nvPr/>
        </p:nvSpPr>
        <p:spPr bwMode="auto">
          <a:xfrm>
            <a:off x="5867400" y="4114800"/>
            <a:ext cx="1325053"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8" name="Line 37"/>
          <p:cNvSpPr>
            <a:spLocks noChangeShapeType="1"/>
          </p:cNvSpPr>
          <p:nvPr/>
        </p:nvSpPr>
        <p:spPr bwMode="auto">
          <a:xfrm flipV="1">
            <a:off x="5681892" y="2384361"/>
            <a:ext cx="530021" cy="954725"/>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9" name="Freeform 38"/>
          <p:cNvSpPr>
            <a:spLocks/>
          </p:cNvSpPr>
          <p:nvPr/>
        </p:nvSpPr>
        <p:spPr bwMode="auto">
          <a:xfrm>
            <a:off x="5755875" y="2274966"/>
            <a:ext cx="1124087" cy="1022130"/>
          </a:xfrm>
          <a:custGeom>
            <a:avLst/>
            <a:gdLst>
              <a:gd name="T0" fmla="*/ 0 w 1018"/>
              <a:gd name="T1" fmla="*/ 2147483647 h 925"/>
              <a:gd name="T2" fmla="*/ 47883763 w 1018"/>
              <a:gd name="T3" fmla="*/ 2089208026 h 925"/>
              <a:gd name="T4" fmla="*/ 194052825 w 1018"/>
              <a:gd name="T5" fmla="*/ 1943039013 h 925"/>
              <a:gd name="T6" fmla="*/ 435987825 w 1018"/>
              <a:gd name="T7" fmla="*/ 1701104096 h 925"/>
              <a:gd name="T8" fmla="*/ 582156888 w 1018"/>
              <a:gd name="T9" fmla="*/ 1605338191 h 925"/>
              <a:gd name="T10" fmla="*/ 582156888 w 1018"/>
              <a:gd name="T11" fmla="*/ 2038804918 h 925"/>
              <a:gd name="T12" fmla="*/ 677922825 w 1018"/>
              <a:gd name="T13" fmla="*/ 1411287019 h 925"/>
              <a:gd name="T14" fmla="*/ 967740000 w 1018"/>
              <a:gd name="T15" fmla="*/ 1217234261 h 925"/>
              <a:gd name="T16" fmla="*/ 1015623763 w 1018"/>
              <a:gd name="T17" fmla="*/ 1121468356 h 925"/>
              <a:gd name="T18" fmla="*/ 1066026888 w 1018"/>
              <a:gd name="T19" fmla="*/ 1071065248 h 925"/>
              <a:gd name="T20" fmla="*/ 1161792825 w 1018"/>
              <a:gd name="T21" fmla="*/ 829130330 h 925"/>
              <a:gd name="T22" fmla="*/ 1113909063 w 1018"/>
              <a:gd name="T23" fmla="*/ 733364425 h 925"/>
              <a:gd name="T24" fmla="*/ 967740000 w 1018"/>
              <a:gd name="T25" fmla="*/ 879533438 h 925"/>
              <a:gd name="T26" fmla="*/ 871974063 w 1018"/>
              <a:gd name="T27" fmla="*/ 927417184 h 925"/>
              <a:gd name="T28" fmla="*/ 919857825 w 1018"/>
              <a:gd name="T29" fmla="*/ 1121468356 h 925"/>
              <a:gd name="T30" fmla="*/ 1161792825 w 1018"/>
              <a:gd name="T31" fmla="*/ 1071065248 h 925"/>
              <a:gd name="T32" fmla="*/ 1645662825 w 1018"/>
              <a:gd name="T33" fmla="*/ 733364425 h 925"/>
              <a:gd name="T34" fmla="*/ 1645662825 w 1018"/>
              <a:gd name="T35" fmla="*/ 395663603 h 925"/>
              <a:gd name="T36" fmla="*/ 1451610000 w 1018"/>
              <a:gd name="T37" fmla="*/ 297378336 h 925"/>
              <a:gd name="T38" fmla="*/ 1549896888 w 1018"/>
              <a:gd name="T39" fmla="*/ 55443419 h 925"/>
              <a:gd name="T40" fmla="*/ 2147483647 w 1018"/>
              <a:gd name="T41" fmla="*/ 103325577 h 925"/>
              <a:gd name="T42" fmla="*/ 2147483647 w 1018"/>
              <a:gd name="T43" fmla="*/ 55443419 h 925"/>
              <a:gd name="T44" fmla="*/ 2147483647 w 1018"/>
              <a:gd name="T45" fmla="*/ 7559672 h 9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8"/>
              <a:gd name="T70" fmla="*/ 0 h 925"/>
              <a:gd name="T71" fmla="*/ 1018 w 1018"/>
              <a:gd name="T72" fmla="*/ 925 h 9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8" h="925">
                <a:moveTo>
                  <a:pt x="0" y="925"/>
                </a:moveTo>
                <a:cubicBezTo>
                  <a:pt x="6" y="893"/>
                  <a:pt x="4" y="858"/>
                  <a:pt x="19" y="829"/>
                </a:cubicBezTo>
                <a:cubicBezTo>
                  <a:pt x="31" y="805"/>
                  <a:pt x="58" y="790"/>
                  <a:pt x="77" y="771"/>
                </a:cubicBezTo>
                <a:cubicBezTo>
                  <a:pt x="97" y="751"/>
                  <a:pt x="148" y="688"/>
                  <a:pt x="173" y="675"/>
                </a:cubicBezTo>
                <a:cubicBezTo>
                  <a:pt x="219" y="652"/>
                  <a:pt x="201" y="666"/>
                  <a:pt x="231" y="637"/>
                </a:cubicBezTo>
                <a:cubicBezTo>
                  <a:pt x="330" y="686"/>
                  <a:pt x="281" y="708"/>
                  <a:pt x="231" y="809"/>
                </a:cubicBezTo>
                <a:cubicBezTo>
                  <a:pt x="174" y="755"/>
                  <a:pt x="219" y="610"/>
                  <a:pt x="269" y="560"/>
                </a:cubicBezTo>
                <a:cubicBezTo>
                  <a:pt x="279" y="550"/>
                  <a:pt x="379" y="486"/>
                  <a:pt x="384" y="483"/>
                </a:cubicBezTo>
                <a:cubicBezTo>
                  <a:pt x="390" y="470"/>
                  <a:pt x="395" y="457"/>
                  <a:pt x="403" y="445"/>
                </a:cubicBezTo>
                <a:cubicBezTo>
                  <a:pt x="408" y="437"/>
                  <a:pt x="419" y="433"/>
                  <a:pt x="423" y="425"/>
                </a:cubicBezTo>
                <a:cubicBezTo>
                  <a:pt x="439" y="394"/>
                  <a:pt x="446" y="360"/>
                  <a:pt x="461" y="329"/>
                </a:cubicBezTo>
                <a:cubicBezTo>
                  <a:pt x="455" y="316"/>
                  <a:pt x="456" y="287"/>
                  <a:pt x="442" y="291"/>
                </a:cubicBezTo>
                <a:cubicBezTo>
                  <a:pt x="416" y="298"/>
                  <a:pt x="408" y="337"/>
                  <a:pt x="384" y="349"/>
                </a:cubicBezTo>
                <a:cubicBezTo>
                  <a:pt x="371" y="355"/>
                  <a:pt x="359" y="362"/>
                  <a:pt x="346" y="368"/>
                </a:cubicBezTo>
                <a:cubicBezTo>
                  <a:pt x="352" y="394"/>
                  <a:pt x="341" y="433"/>
                  <a:pt x="365" y="445"/>
                </a:cubicBezTo>
                <a:cubicBezTo>
                  <a:pt x="394" y="460"/>
                  <a:pt x="430" y="434"/>
                  <a:pt x="461" y="425"/>
                </a:cubicBezTo>
                <a:cubicBezTo>
                  <a:pt x="538" y="403"/>
                  <a:pt x="584" y="326"/>
                  <a:pt x="653" y="291"/>
                </a:cubicBezTo>
                <a:cubicBezTo>
                  <a:pt x="668" y="246"/>
                  <a:pt x="693" y="205"/>
                  <a:pt x="653" y="157"/>
                </a:cubicBezTo>
                <a:cubicBezTo>
                  <a:pt x="635" y="135"/>
                  <a:pt x="576" y="118"/>
                  <a:pt x="576" y="118"/>
                </a:cubicBezTo>
                <a:cubicBezTo>
                  <a:pt x="589" y="86"/>
                  <a:pt x="582" y="31"/>
                  <a:pt x="615" y="22"/>
                </a:cubicBezTo>
                <a:cubicBezTo>
                  <a:pt x="695" y="0"/>
                  <a:pt x="781" y="41"/>
                  <a:pt x="864" y="41"/>
                </a:cubicBezTo>
                <a:cubicBezTo>
                  <a:pt x="903" y="41"/>
                  <a:pt x="941" y="28"/>
                  <a:pt x="979" y="22"/>
                </a:cubicBezTo>
                <a:cubicBezTo>
                  <a:pt x="992" y="16"/>
                  <a:pt x="1018" y="3"/>
                  <a:pt x="1018" y="3"/>
                </a:cubicBezTo>
              </a:path>
            </a:pathLst>
          </a:custGeom>
          <a:noFill/>
          <a:ln w="38100">
            <a:solidFill>
              <a:srgbClr val="FF0000"/>
            </a:solidFill>
            <a:round/>
            <a:headEnd/>
            <a:tailEnd/>
          </a:ln>
        </p:spPr>
        <p:txBody>
          <a:bodyPr>
            <a:prstTxWarp prst="textNoShape">
              <a:avLst/>
            </a:prstTxWarp>
          </a:bodyPr>
          <a:lstStyle/>
          <a:p>
            <a:endParaRPr lang="en-US"/>
          </a:p>
        </p:txBody>
      </p:sp>
      <p:sp>
        <p:nvSpPr>
          <p:cNvPr id="20" name="Freeform 39"/>
          <p:cNvSpPr>
            <a:spLocks/>
          </p:cNvSpPr>
          <p:nvPr/>
        </p:nvSpPr>
        <p:spPr bwMode="auto">
          <a:xfrm>
            <a:off x="5819919" y="2451767"/>
            <a:ext cx="1378055" cy="834279"/>
          </a:xfrm>
          <a:custGeom>
            <a:avLst/>
            <a:gdLst>
              <a:gd name="T0" fmla="*/ 0 w 1248"/>
              <a:gd name="T1" fmla="*/ 1902716381 h 755"/>
              <a:gd name="T2" fmla="*/ 385584700 w 1248"/>
              <a:gd name="T3" fmla="*/ 1514612481 h 755"/>
              <a:gd name="T4" fmla="*/ 821570938 w 1248"/>
              <a:gd name="T5" fmla="*/ 1466730326 h 755"/>
              <a:gd name="T6" fmla="*/ 725805000 w 1248"/>
              <a:gd name="T7" fmla="*/ 1224795427 h 755"/>
              <a:gd name="T8" fmla="*/ 821570938 w 1248"/>
              <a:gd name="T9" fmla="*/ 1176911684 h 755"/>
              <a:gd name="T10" fmla="*/ 1015623763 w 1248"/>
              <a:gd name="T11" fmla="*/ 1030742683 h 755"/>
              <a:gd name="T12" fmla="*/ 1403727825 w 1248"/>
              <a:gd name="T13" fmla="*/ 451106987 h 755"/>
              <a:gd name="T14" fmla="*/ 1451610000 w 1248"/>
              <a:gd name="T15" fmla="*/ 355341089 h 755"/>
              <a:gd name="T16" fmla="*/ 1499493763 w 1248"/>
              <a:gd name="T17" fmla="*/ 304937985 h 755"/>
              <a:gd name="T18" fmla="*/ 1305440938 w 1248"/>
              <a:gd name="T19" fmla="*/ 209172088 h 755"/>
              <a:gd name="T20" fmla="*/ 967740000 w 1248"/>
              <a:gd name="T21" fmla="*/ 597275988 h 755"/>
              <a:gd name="T22" fmla="*/ 1547375938 w 1248"/>
              <a:gd name="T23" fmla="*/ 546872884 h 755"/>
              <a:gd name="T24" fmla="*/ 1595259700 w 1248"/>
              <a:gd name="T25" fmla="*/ 451106987 h 755"/>
              <a:gd name="T26" fmla="*/ 2147483647 w 1248"/>
              <a:gd name="T27" fmla="*/ 113406190 h 755"/>
              <a:gd name="T28" fmla="*/ 2147483647 w 1248"/>
              <a:gd name="T29" fmla="*/ 15120931 h 7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8"/>
              <a:gd name="T46" fmla="*/ 0 h 755"/>
              <a:gd name="T47" fmla="*/ 1248 w 1248"/>
              <a:gd name="T48" fmla="*/ 755 h 7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8" h="755">
                <a:moveTo>
                  <a:pt x="0" y="755"/>
                </a:moveTo>
                <a:cubicBezTo>
                  <a:pt x="59" y="696"/>
                  <a:pt x="87" y="646"/>
                  <a:pt x="153" y="601"/>
                </a:cubicBezTo>
                <a:cubicBezTo>
                  <a:pt x="202" y="650"/>
                  <a:pt x="272" y="609"/>
                  <a:pt x="326" y="582"/>
                </a:cubicBezTo>
                <a:cubicBezTo>
                  <a:pt x="356" y="522"/>
                  <a:pt x="346" y="515"/>
                  <a:pt x="288" y="486"/>
                </a:cubicBezTo>
                <a:cubicBezTo>
                  <a:pt x="111" y="530"/>
                  <a:pt x="278" y="490"/>
                  <a:pt x="326" y="467"/>
                </a:cubicBezTo>
                <a:cubicBezTo>
                  <a:pt x="355" y="453"/>
                  <a:pt x="375" y="424"/>
                  <a:pt x="403" y="409"/>
                </a:cubicBezTo>
                <a:cubicBezTo>
                  <a:pt x="430" y="303"/>
                  <a:pt x="480" y="254"/>
                  <a:pt x="557" y="179"/>
                </a:cubicBezTo>
                <a:cubicBezTo>
                  <a:pt x="563" y="166"/>
                  <a:pt x="568" y="153"/>
                  <a:pt x="576" y="141"/>
                </a:cubicBezTo>
                <a:cubicBezTo>
                  <a:pt x="581" y="133"/>
                  <a:pt x="602" y="128"/>
                  <a:pt x="595" y="121"/>
                </a:cubicBezTo>
                <a:cubicBezTo>
                  <a:pt x="575" y="101"/>
                  <a:pt x="518" y="83"/>
                  <a:pt x="518" y="83"/>
                </a:cubicBezTo>
                <a:cubicBezTo>
                  <a:pt x="391" y="138"/>
                  <a:pt x="344" y="116"/>
                  <a:pt x="384" y="237"/>
                </a:cubicBezTo>
                <a:cubicBezTo>
                  <a:pt x="461" y="230"/>
                  <a:pt x="539" y="234"/>
                  <a:pt x="614" y="217"/>
                </a:cubicBezTo>
                <a:cubicBezTo>
                  <a:pt x="628" y="214"/>
                  <a:pt x="620" y="185"/>
                  <a:pt x="633" y="179"/>
                </a:cubicBezTo>
                <a:cubicBezTo>
                  <a:pt x="782" y="105"/>
                  <a:pt x="972" y="77"/>
                  <a:pt x="1133" y="45"/>
                </a:cubicBezTo>
                <a:cubicBezTo>
                  <a:pt x="1221" y="0"/>
                  <a:pt x="1181" y="6"/>
                  <a:pt x="1248" y="6"/>
                </a:cubicBezTo>
              </a:path>
            </a:pathLst>
          </a:custGeom>
          <a:noFill/>
          <a:ln w="38100">
            <a:solidFill>
              <a:srgbClr val="FF0000"/>
            </a:solidFill>
            <a:round/>
            <a:headEnd/>
            <a:tailEnd/>
          </a:ln>
        </p:spPr>
        <p:txBody>
          <a:bodyPr>
            <a:prstTxWarp prst="textNoShape">
              <a:avLst/>
            </a:prstTxWarp>
          </a:bodyPr>
          <a:lstStyle/>
          <a:p>
            <a:endParaRPr lang="en-US"/>
          </a:p>
        </p:txBody>
      </p:sp>
      <p:sp>
        <p:nvSpPr>
          <p:cNvPr id="21" name="Freeform 40"/>
          <p:cNvSpPr>
            <a:spLocks/>
          </p:cNvSpPr>
          <p:nvPr/>
        </p:nvSpPr>
        <p:spPr bwMode="auto">
          <a:xfrm>
            <a:off x="5819919" y="2289331"/>
            <a:ext cx="1187026" cy="954725"/>
          </a:xfrm>
          <a:custGeom>
            <a:avLst/>
            <a:gdLst>
              <a:gd name="T0" fmla="*/ 0 w 1075"/>
              <a:gd name="T1" fmla="*/ 2147483647 h 864"/>
              <a:gd name="T2" fmla="*/ 194051181 w 1075"/>
              <a:gd name="T3" fmla="*/ 1547375938 h 864"/>
              <a:gd name="T4" fmla="*/ 677921039 w 1075"/>
              <a:gd name="T5" fmla="*/ 1257558763 h 864"/>
              <a:gd name="T6" fmla="*/ 869452858 w 1075"/>
              <a:gd name="T7" fmla="*/ 1693545000 h 864"/>
              <a:gd name="T8" fmla="*/ 821570697 w 1075"/>
              <a:gd name="T9" fmla="*/ 531753763 h 864"/>
              <a:gd name="T10" fmla="*/ 1063505626 w 1075"/>
              <a:gd name="T11" fmla="*/ 433466875 h 864"/>
              <a:gd name="T12" fmla="*/ 1499491736 w 1075"/>
              <a:gd name="T13" fmla="*/ 627519700 h 864"/>
              <a:gd name="T14" fmla="*/ 1305440555 w 1075"/>
              <a:gd name="T15" fmla="*/ 1209675000 h 864"/>
              <a:gd name="T16" fmla="*/ 1063505626 w 1075"/>
              <a:gd name="T17" fmla="*/ 627519700 h 864"/>
              <a:gd name="T18" fmla="*/ 1257556807 w 1075"/>
              <a:gd name="T19" fmla="*/ 531753763 h 864"/>
              <a:gd name="T20" fmla="*/ 2147483647 w 1075"/>
              <a:gd name="T21" fmla="*/ 337700938 h 864"/>
              <a:gd name="T22" fmla="*/ 2147483647 w 1075"/>
              <a:gd name="T23" fmla="*/ 47883763 h 864"/>
              <a:gd name="T24" fmla="*/ 2147483647 w 1075"/>
              <a:gd name="T25" fmla="*/ 0 h 864"/>
              <a:gd name="T26" fmla="*/ 1693544504 w 1075"/>
              <a:gd name="T27" fmla="*/ 47883763 h 864"/>
              <a:gd name="T28" fmla="*/ 1693544504 w 1075"/>
              <a:gd name="T29" fmla="*/ 337700938 h 864"/>
              <a:gd name="T30" fmla="*/ 1935479433 w 1075"/>
              <a:gd name="T31" fmla="*/ 433466875 h 864"/>
              <a:gd name="T32" fmla="*/ 2147483647 w 1075"/>
              <a:gd name="T33" fmla="*/ 337700938 h 864"/>
              <a:gd name="T34" fmla="*/ 2147483647 w 1075"/>
              <a:gd name="T35" fmla="*/ 289818763 h 864"/>
              <a:gd name="T36" fmla="*/ 2147483647 w 1075"/>
              <a:gd name="T37" fmla="*/ 241935000 h 8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75"/>
              <a:gd name="T58" fmla="*/ 0 h 864"/>
              <a:gd name="T59" fmla="*/ 1075 w 1075"/>
              <a:gd name="T60" fmla="*/ 864 h 8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75" h="864">
                <a:moveTo>
                  <a:pt x="0" y="864"/>
                </a:moveTo>
                <a:cubicBezTo>
                  <a:pt x="16" y="784"/>
                  <a:pt x="25" y="682"/>
                  <a:pt x="77" y="614"/>
                </a:cubicBezTo>
                <a:cubicBezTo>
                  <a:pt x="122" y="556"/>
                  <a:pt x="202" y="521"/>
                  <a:pt x="269" y="499"/>
                </a:cubicBezTo>
                <a:cubicBezTo>
                  <a:pt x="392" y="540"/>
                  <a:pt x="368" y="538"/>
                  <a:pt x="345" y="672"/>
                </a:cubicBezTo>
                <a:cubicBezTo>
                  <a:pt x="233" y="554"/>
                  <a:pt x="308" y="344"/>
                  <a:pt x="326" y="211"/>
                </a:cubicBezTo>
                <a:cubicBezTo>
                  <a:pt x="327" y="204"/>
                  <a:pt x="395" y="182"/>
                  <a:pt x="422" y="172"/>
                </a:cubicBezTo>
                <a:cubicBezTo>
                  <a:pt x="510" y="190"/>
                  <a:pt x="536" y="190"/>
                  <a:pt x="595" y="249"/>
                </a:cubicBezTo>
                <a:cubicBezTo>
                  <a:pt x="650" y="363"/>
                  <a:pt x="635" y="440"/>
                  <a:pt x="518" y="480"/>
                </a:cubicBezTo>
                <a:cubicBezTo>
                  <a:pt x="372" y="455"/>
                  <a:pt x="330" y="487"/>
                  <a:pt x="422" y="249"/>
                </a:cubicBezTo>
                <a:cubicBezTo>
                  <a:pt x="432" y="222"/>
                  <a:pt x="473" y="224"/>
                  <a:pt x="499" y="211"/>
                </a:cubicBezTo>
                <a:cubicBezTo>
                  <a:pt x="666" y="128"/>
                  <a:pt x="638" y="151"/>
                  <a:pt x="902" y="134"/>
                </a:cubicBezTo>
                <a:cubicBezTo>
                  <a:pt x="922" y="95"/>
                  <a:pt x="968" y="66"/>
                  <a:pt x="921" y="19"/>
                </a:cubicBezTo>
                <a:cubicBezTo>
                  <a:pt x="907" y="5"/>
                  <a:pt x="883" y="6"/>
                  <a:pt x="864" y="0"/>
                </a:cubicBezTo>
                <a:cubicBezTo>
                  <a:pt x="800" y="6"/>
                  <a:pt x="734" y="2"/>
                  <a:pt x="672" y="19"/>
                </a:cubicBezTo>
                <a:cubicBezTo>
                  <a:pt x="642" y="27"/>
                  <a:pt x="651" y="99"/>
                  <a:pt x="672" y="134"/>
                </a:cubicBezTo>
                <a:cubicBezTo>
                  <a:pt x="679" y="146"/>
                  <a:pt x="767" y="172"/>
                  <a:pt x="768" y="172"/>
                </a:cubicBezTo>
                <a:cubicBezTo>
                  <a:pt x="873" y="159"/>
                  <a:pt x="899" y="166"/>
                  <a:pt x="979" y="134"/>
                </a:cubicBezTo>
                <a:cubicBezTo>
                  <a:pt x="992" y="129"/>
                  <a:pt x="1004" y="120"/>
                  <a:pt x="1017" y="115"/>
                </a:cubicBezTo>
                <a:cubicBezTo>
                  <a:pt x="1036" y="108"/>
                  <a:pt x="1075" y="96"/>
                  <a:pt x="1075" y="96"/>
                </a:cubicBezTo>
              </a:path>
            </a:pathLst>
          </a:custGeom>
          <a:noFill/>
          <a:ln w="38100">
            <a:solidFill>
              <a:srgbClr val="FF0000"/>
            </a:solidFill>
            <a:round/>
            <a:headEnd/>
            <a:tailEnd/>
          </a:ln>
        </p:spPr>
        <p:txBody>
          <a:bodyPr>
            <a:prstTxWarp prst="textNoShape">
              <a:avLst/>
            </a:prstTxWarp>
          </a:bodyPr>
          <a:lstStyle/>
          <a:p>
            <a:endParaRPr lang="en-US"/>
          </a:p>
        </p:txBody>
      </p:sp>
      <p:pic>
        <p:nvPicPr>
          <p:cNvPr id="22" name="Picture 3" descr="Brabender Peel"/>
          <p:cNvPicPr>
            <a:picLocks noChangeAspect="1" noChangeArrowheads="1"/>
          </p:cNvPicPr>
          <p:nvPr/>
        </p:nvPicPr>
        <p:blipFill>
          <a:blip r:embed="rId2">
            <a:lum bright="8000" contrast="8000"/>
          </a:blip>
          <a:srcRect/>
          <a:stretch>
            <a:fillRect/>
          </a:stretch>
        </p:blipFill>
        <p:spPr bwMode="auto">
          <a:xfrm>
            <a:off x="685800" y="1905000"/>
            <a:ext cx="3632200" cy="2779713"/>
          </a:xfrm>
          <a:prstGeom prst="rect">
            <a:avLst/>
          </a:prstGeom>
          <a:noFill/>
          <a:ln w="9525">
            <a:solidFill>
              <a:schemeClr val="tx1"/>
            </a:solidFill>
            <a:miter lim="800000"/>
            <a:headEnd/>
            <a:tailEnd/>
          </a:ln>
        </p:spPr>
      </p:pic>
      <p:sp>
        <p:nvSpPr>
          <p:cNvPr id="23" name="Slide Number Placeholder 22"/>
          <p:cNvSpPr>
            <a:spLocks noGrp="1"/>
          </p:cNvSpPr>
          <p:nvPr>
            <p:ph type="sldNum" sz="quarter" idx="10"/>
          </p:nvPr>
        </p:nvSpPr>
        <p:spPr/>
        <p:txBody>
          <a:bodyPr/>
          <a:lstStyle/>
          <a:p>
            <a:fld id="{60DEB89E-A7DC-234A-8DE1-287DCE9F6685}" type="slidenum">
              <a:rPr lang="en-US" smtClean="0"/>
              <a:pPr/>
              <a:t>19</a:t>
            </a:fld>
            <a:endParaRPr lang="en-US"/>
          </a:p>
        </p:txBody>
      </p:sp>
      <p:sp>
        <p:nvSpPr>
          <p:cNvPr id="24" name="TextBox 23"/>
          <p:cNvSpPr txBox="1"/>
          <p:nvPr/>
        </p:nvSpPr>
        <p:spPr>
          <a:xfrm>
            <a:off x="5867400" y="4800600"/>
            <a:ext cx="1892966" cy="338554"/>
          </a:xfrm>
          <a:prstGeom prst="rect">
            <a:avLst/>
          </a:prstGeom>
          <a:noFill/>
        </p:spPr>
        <p:txBody>
          <a:bodyPr wrap="none" rtlCol="0">
            <a:spAutoFit/>
          </a:bodyPr>
          <a:lstStyle/>
          <a:p>
            <a:r>
              <a:rPr lang="en-US" b="0" dirty="0" smtClean="0"/>
              <a:t>2d sheets up to 1 µm</a:t>
            </a:r>
          </a:p>
        </p:txBody>
      </p:sp>
      <p:cxnSp>
        <p:nvCxnSpPr>
          <p:cNvPr id="26" name="Straight Arrow Connector 25"/>
          <p:cNvCxnSpPr/>
          <p:nvPr/>
        </p:nvCxnSpPr>
        <p:spPr bwMode="auto">
          <a:xfrm flipV="1">
            <a:off x="6400800" y="4114800"/>
            <a:ext cx="304800" cy="685800"/>
          </a:xfrm>
          <a:prstGeom prst="straightConnector1">
            <a:avLst/>
          </a:prstGeom>
          <a:noFill/>
          <a:ln w="190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3474085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85800"/>
          </a:xfrm>
        </p:spPr>
        <p:txBody>
          <a:bodyPr/>
          <a:lstStyle/>
          <a:p>
            <a:r>
              <a:rPr lang="en-US" b="1" dirty="0" smtClean="0"/>
              <a:t>How realistic </a:t>
            </a:r>
            <a:r>
              <a:rPr lang="en-US" b="1" dirty="0"/>
              <a:t>are the </a:t>
            </a:r>
            <a:r>
              <a:rPr lang="en-US" b="1" smtClean="0"/>
              <a:t>graphical abstracts?</a:t>
            </a:r>
            <a:r>
              <a:rPr lang="en-US" dirty="0"/>
              <a:t/>
            </a:r>
            <a:br>
              <a:rPr lang="en-US" dirty="0"/>
            </a:br>
            <a:endParaRPr lang="en-US" dirty="0"/>
          </a:p>
        </p:txBody>
      </p:sp>
      <p:sp>
        <p:nvSpPr>
          <p:cNvPr id="3" name="Slide Number Placeholder 2"/>
          <p:cNvSpPr>
            <a:spLocks noGrp="1"/>
          </p:cNvSpPr>
          <p:nvPr>
            <p:ph type="sldNum" sz="quarter" idx="10"/>
          </p:nvPr>
        </p:nvSpPr>
        <p:spPr>
          <a:xfrm>
            <a:off x="8651240" y="6477000"/>
            <a:ext cx="457200" cy="381000"/>
          </a:xfrm>
        </p:spPr>
        <p:txBody>
          <a:bodyPr/>
          <a:lstStyle/>
          <a:p>
            <a:fld id="{60DEB89E-A7DC-234A-8DE1-287DCE9F6685}" type="slidenum">
              <a:rPr lang="en-US" smtClean="0"/>
              <a:pPr/>
              <a:t>2</a:t>
            </a:fld>
            <a:endParaRPr lang="en-US" dirty="0"/>
          </a:p>
        </p:txBody>
      </p:sp>
      <p:grpSp>
        <p:nvGrpSpPr>
          <p:cNvPr id="6" name="Group 5"/>
          <p:cNvGrpSpPr/>
          <p:nvPr/>
        </p:nvGrpSpPr>
        <p:grpSpPr>
          <a:xfrm>
            <a:off x="914400" y="1600200"/>
            <a:ext cx="7160814" cy="2929354"/>
            <a:chOff x="914400" y="2743200"/>
            <a:chExt cx="7160814" cy="2929354"/>
          </a:xfrm>
          <a:solidFill>
            <a:schemeClr val="bg1"/>
          </a:solidFill>
        </p:grpSpPr>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743200"/>
              <a:ext cx="2817414" cy="2146300"/>
            </a:xfrm>
            <a:prstGeom prst="rect">
              <a:avLst/>
            </a:prstGeom>
            <a:grpFill/>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743200"/>
              <a:ext cx="3175000" cy="2260600"/>
            </a:xfrm>
            <a:prstGeom prst="rect">
              <a:avLst/>
            </a:prstGeom>
            <a:grpFill/>
          </p:spPr>
        </p:pic>
        <p:sp>
          <p:nvSpPr>
            <p:cNvPr id="5" name="TextBox 4"/>
            <p:cNvSpPr txBox="1"/>
            <p:nvPr/>
          </p:nvSpPr>
          <p:spPr>
            <a:xfrm>
              <a:off x="3657600" y="5334000"/>
              <a:ext cx="1808508" cy="338554"/>
            </a:xfrm>
            <a:prstGeom prst="rect">
              <a:avLst/>
            </a:prstGeom>
            <a:grpFill/>
          </p:spPr>
          <p:txBody>
            <a:bodyPr wrap="none" rtlCol="0">
              <a:spAutoFit/>
            </a:bodyPr>
            <a:lstStyle/>
            <a:p>
              <a:r>
                <a:rPr lang="en-US" b="0" dirty="0" smtClean="0"/>
                <a:t>Graphical Abstracts</a:t>
              </a:r>
            </a:p>
          </p:txBody>
        </p:sp>
      </p:grpSp>
      <p:sp>
        <p:nvSpPr>
          <p:cNvPr id="32" name="TextBox 31"/>
          <p:cNvSpPr txBox="1"/>
          <p:nvPr/>
        </p:nvSpPr>
        <p:spPr>
          <a:xfrm>
            <a:off x="3429000" y="4800918"/>
            <a:ext cx="2914279" cy="338554"/>
          </a:xfrm>
          <a:prstGeom prst="rect">
            <a:avLst/>
          </a:prstGeom>
          <a:noFill/>
        </p:spPr>
        <p:txBody>
          <a:bodyPr wrap="none" rtlCol="0">
            <a:spAutoFit/>
          </a:bodyPr>
          <a:lstStyle/>
          <a:p>
            <a:r>
              <a:rPr lang="en-US" b="0" dirty="0" smtClean="0"/>
              <a:t>If you can sketch it, it must exist.</a:t>
            </a:r>
          </a:p>
        </p:txBody>
      </p:sp>
    </p:spTree>
    <p:extLst>
      <p:ext uri="{BB962C8B-B14F-4D97-AF65-F5344CB8AC3E}">
        <p14:creationId xmlns:p14="http://schemas.microsoft.com/office/powerpoint/2010/main" val="3677794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Oval 2"/>
          <p:cNvSpPr>
            <a:spLocks noChangeArrowheads="1"/>
          </p:cNvSpPr>
          <p:nvPr/>
        </p:nvSpPr>
        <p:spPr bwMode="auto">
          <a:xfrm>
            <a:off x="76200" y="1335088"/>
            <a:ext cx="1219200" cy="1979612"/>
          </a:xfrm>
          <a:prstGeom prst="ellipse">
            <a:avLst/>
          </a:prstGeom>
          <a:solidFill>
            <a:srgbClr val="FFFF99">
              <a:alpha val="50195"/>
            </a:srgbClr>
          </a:solidFill>
          <a:ln w="9525">
            <a:noFill/>
            <a:round/>
            <a:headEnd/>
            <a:tailEnd/>
          </a:ln>
        </p:spPr>
        <p:txBody>
          <a:bodyPr wrap="none" anchor="ctr">
            <a:prstTxWarp prst="textNoShape">
              <a:avLst/>
            </a:prstTxWarp>
          </a:bodyPr>
          <a:lstStyle/>
          <a:p>
            <a:endParaRPr lang="en-US"/>
          </a:p>
        </p:txBody>
      </p:sp>
      <p:grpSp>
        <p:nvGrpSpPr>
          <p:cNvPr id="2" name="Group 3"/>
          <p:cNvGrpSpPr>
            <a:grpSpLocks noChangeAspect="1"/>
          </p:cNvGrpSpPr>
          <p:nvPr/>
        </p:nvGrpSpPr>
        <p:grpSpPr bwMode="auto">
          <a:xfrm rot="-2784164">
            <a:off x="142081" y="2888457"/>
            <a:ext cx="485775" cy="306388"/>
            <a:chOff x="921" y="3996"/>
            <a:chExt cx="186" cy="102"/>
          </a:xfrm>
        </p:grpSpPr>
        <p:sp>
          <p:nvSpPr>
            <p:cNvPr id="104747" name="AutoShape 4"/>
            <p:cNvSpPr>
              <a:spLocks noChangeAspect="1" noChangeArrowheads="1"/>
            </p:cNvSpPr>
            <p:nvPr/>
          </p:nvSpPr>
          <p:spPr bwMode="auto">
            <a:xfrm rot="8108781" flipH="1" flipV="1">
              <a:off x="978" y="4053"/>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48" name="AutoShape 5"/>
            <p:cNvSpPr>
              <a:spLocks noChangeAspect="1" noChangeArrowheads="1"/>
            </p:cNvSpPr>
            <p:nvPr/>
          </p:nvSpPr>
          <p:spPr bwMode="auto">
            <a:xfrm rot="8108781" flipH="1" flipV="1">
              <a:off x="951" y="4060"/>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49" name="AutoShape 6"/>
            <p:cNvSpPr>
              <a:spLocks noChangeAspect="1" noChangeArrowheads="1"/>
            </p:cNvSpPr>
            <p:nvPr/>
          </p:nvSpPr>
          <p:spPr bwMode="auto">
            <a:xfrm rot="8108781" flipH="1" flipV="1">
              <a:off x="955" y="4019"/>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50" name="AutoShape 7"/>
            <p:cNvSpPr>
              <a:spLocks noChangeAspect="1" noChangeArrowheads="1"/>
            </p:cNvSpPr>
            <p:nvPr/>
          </p:nvSpPr>
          <p:spPr bwMode="auto">
            <a:xfrm rot="8108781" flipH="1" flipV="1">
              <a:off x="921" y="4023"/>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51" name="AutoShape 8"/>
            <p:cNvSpPr>
              <a:spLocks noChangeAspect="1" noChangeArrowheads="1"/>
            </p:cNvSpPr>
            <p:nvPr/>
          </p:nvSpPr>
          <p:spPr bwMode="auto">
            <a:xfrm rot="8108781" flipH="1" flipV="1">
              <a:off x="940" y="3996"/>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3" name="Group 9"/>
          <p:cNvGrpSpPr>
            <a:grpSpLocks noChangeAspect="1"/>
          </p:cNvGrpSpPr>
          <p:nvPr/>
        </p:nvGrpSpPr>
        <p:grpSpPr bwMode="auto">
          <a:xfrm rot="247084">
            <a:off x="384175" y="3063875"/>
            <a:ext cx="339725" cy="500063"/>
            <a:chOff x="854" y="3815"/>
            <a:chExt cx="114" cy="191"/>
          </a:xfrm>
        </p:grpSpPr>
        <p:sp>
          <p:nvSpPr>
            <p:cNvPr id="104741" name="AutoShape 10"/>
            <p:cNvSpPr>
              <a:spLocks noChangeAspect="1" noChangeArrowheads="1"/>
            </p:cNvSpPr>
            <p:nvPr/>
          </p:nvSpPr>
          <p:spPr bwMode="auto">
            <a:xfrm rot="4562609">
              <a:off x="809" y="3923"/>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42" name="AutoShape 11"/>
            <p:cNvSpPr>
              <a:spLocks noChangeAspect="1" noChangeArrowheads="1"/>
            </p:cNvSpPr>
            <p:nvPr/>
          </p:nvSpPr>
          <p:spPr bwMode="auto">
            <a:xfrm rot="4562609">
              <a:off x="820" y="3912"/>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43" name="AutoShape 12"/>
            <p:cNvSpPr>
              <a:spLocks noChangeAspect="1" noChangeArrowheads="1"/>
            </p:cNvSpPr>
            <p:nvPr/>
          </p:nvSpPr>
          <p:spPr bwMode="auto">
            <a:xfrm rot="4562609">
              <a:off x="847" y="3916"/>
              <a:ext cx="128" cy="37"/>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44" name="AutoShape 13"/>
            <p:cNvSpPr>
              <a:spLocks noChangeAspect="1" noChangeArrowheads="1"/>
            </p:cNvSpPr>
            <p:nvPr/>
          </p:nvSpPr>
          <p:spPr bwMode="auto">
            <a:xfrm rot="4562609">
              <a:off x="854" y="3901"/>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45" name="AutoShape 14"/>
            <p:cNvSpPr>
              <a:spLocks noChangeAspect="1" noChangeArrowheads="1"/>
            </p:cNvSpPr>
            <p:nvPr/>
          </p:nvSpPr>
          <p:spPr bwMode="auto">
            <a:xfrm rot="4562609">
              <a:off x="858" y="3860"/>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46" name="AutoShape 15"/>
            <p:cNvSpPr>
              <a:spLocks noChangeAspect="1" noChangeArrowheads="1"/>
            </p:cNvSpPr>
            <p:nvPr/>
          </p:nvSpPr>
          <p:spPr bwMode="auto">
            <a:xfrm rot="4562609">
              <a:off x="885" y="3907"/>
              <a:ext cx="128" cy="39"/>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4" name="Group 16"/>
          <p:cNvGrpSpPr>
            <a:grpSpLocks noChangeAspect="1"/>
          </p:cNvGrpSpPr>
          <p:nvPr/>
        </p:nvGrpSpPr>
        <p:grpSpPr bwMode="auto">
          <a:xfrm rot="-2053158">
            <a:off x="0" y="2571750"/>
            <a:ext cx="401638" cy="425450"/>
            <a:chOff x="1007" y="4063"/>
            <a:chExt cx="136" cy="161"/>
          </a:xfrm>
        </p:grpSpPr>
        <p:sp>
          <p:nvSpPr>
            <p:cNvPr id="104735" name="AutoShape 17"/>
            <p:cNvSpPr>
              <a:spLocks noChangeAspect="1" noChangeArrowheads="1"/>
            </p:cNvSpPr>
            <p:nvPr/>
          </p:nvSpPr>
          <p:spPr bwMode="auto">
            <a:xfrm rot="7244239">
              <a:off x="962" y="4119"/>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36" name="AutoShape 18"/>
            <p:cNvSpPr>
              <a:spLocks noChangeAspect="1" noChangeArrowheads="1"/>
            </p:cNvSpPr>
            <p:nvPr/>
          </p:nvSpPr>
          <p:spPr bwMode="auto">
            <a:xfrm rot="7244239">
              <a:off x="977" y="4119"/>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37" name="AutoShape 19"/>
            <p:cNvSpPr>
              <a:spLocks noChangeAspect="1" noChangeArrowheads="1"/>
            </p:cNvSpPr>
            <p:nvPr/>
          </p:nvSpPr>
          <p:spPr bwMode="auto">
            <a:xfrm rot="7244239">
              <a:off x="994" y="4141"/>
              <a:ext cx="128" cy="37"/>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38" name="AutoShape 20"/>
            <p:cNvSpPr>
              <a:spLocks noChangeAspect="1" noChangeArrowheads="1"/>
            </p:cNvSpPr>
            <p:nvPr/>
          </p:nvSpPr>
          <p:spPr bwMode="auto">
            <a:xfrm rot="7244239">
              <a:off x="1009" y="4135"/>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39" name="AutoShape 21"/>
            <p:cNvSpPr>
              <a:spLocks noChangeAspect="1" noChangeArrowheads="1"/>
            </p:cNvSpPr>
            <p:nvPr/>
          </p:nvSpPr>
          <p:spPr bwMode="auto">
            <a:xfrm rot="7244239">
              <a:off x="1041" y="4108"/>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40" name="AutoShape 22"/>
            <p:cNvSpPr>
              <a:spLocks noChangeAspect="1" noChangeArrowheads="1"/>
            </p:cNvSpPr>
            <p:nvPr/>
          </p:nvSpPr>
          <p:spPr bwMode="auto">
            <a:xfrm rot="7244239">
              <a:off x="1060" y="4117"/>
              <a:ext cx="128" cy="39"/>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5" name="Group 23"/>
          <p:cNvGrpSpPr>
            <a:grpSpLocks noChangeAspect="1"/>
          </p:cNvGrpSpPr>
          <p:nvPr/>
        </p:nvGrpSpPr>
        <p:grpSpPr bwMode="auto">
          <a:xfrm rot="2108995">
            <a:off x="0" y="2455863"/>
            <a:ext cx="460375" cy="169862"/>
            <a:chOff x="1057" y="3817"/>
            <a:chExt cx="156" cy="63"/>
          </a:xfrm>
        </p:grpSpPr>
        <p:sp>
          <p:nvSpPr>
            <p:cNvPr id="104731" name="AutoShape 24"/>
            <p:cNvSpPr>
              <a:spLocks noChangeAspect="1" noChangeArrowheads="1"/>
            </p:cNvSpPr>
            <p:nvPr/>
          </p:nvSpPr>
          <p:spPr bwMode="auto">
            <a:xfrm rot="-8633988" flipH="1" flipV="1">
              <a:off x="1081" y="3833"/>
              <a:ext cx="129" cy="19"/>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32" name="AutoShape 25"/>
            <p:cNvSpPr>
              <a:spLocks noChangeAspect="1" noChangeArrowheads="1"/>
            </p:cNvSpPr>
            <p:nvPr/>
          </p:nvSpPr>
          <p:spPr bwMode="auto">
            <a:xfrm rot="-8633988" flipH="1" flipV="1">
              <a:off x="1084" y="3855"/>
              <a:ext cx="129" cy="19"/>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33" name="AutoShape 26"/>
            <p:cNvSpPr>
              <a:spLocks noChangeAspect="1" noChangeArrowheads="1"/>
            </p:cNvSpPr>
            <p:nvPr/>
          </p:nvSpPr>
          <p:spPr bwMode="auto">
            <a:xfrm rot="-8633988" flipH="1" flipV="1">
              <a:off x="1057" y="3861"/>
              <a:ext cx="129" cy="19"/>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34" name="AutoShape 27"/>
            <p:cNvSpPr>
              <a:spLocks noChangeAspect="1" noChangeArrowheads="1"/>
            </p:cNvSpPr>
            <p:nvPr/>
          </p:nvSpPr>
          <p:spPr bwMode="auto">
            <a:xfrm rot="-8633988" flipH="1" flipV="1">
              <a:off x="1078" y="3817"/>
              <a:ext cx="129" cy="19"/>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6" name="Group 28"/>
          <p:cNvGrpSpPr>
            <a:grpSpLocks noChangeAspect="1"/>
          </p:cNvGrpSpPr>
          <p:nvPr/>
        </p:nvGrpSpPr>
        <p:grpSpPr bwMode="auto">
          <a:xfrm rot="752253">
            <a:off x="79375" y="3327400"/>
            <a:ext cx="334963" cy="496888"/>
            <a:chOff x="854" y="3815"/>
            <a:chExt cx="114" cy="191"/>
          </a:xfrm>
        </p:grpSpPr>
        <p:sp>
          <p:nvSpPr>
            <p:cNvPr id="104725" name="AutoShape 29"/>
            <p:cNvSpPr>
              <a:spLocks noChangeAspect="1" noChangeArrowheads="1"/>
            </p:cNvSpPr>
            <p:nvPr/>
          </p:nvSpPr>
          <p:spPr bwMode="auto">
            <a:xfrm rot="4562609">
              <a:off x="809" y="3923"/>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26" name="AutoShape 30"/>
            <p:cNvSpPr>
              <a:spLocks noChangeAspect="1" noChangeArrowheads="1"/>
            </p:cNvSpPr>
            <p:nvPr/>
          </p:nvSpPr>
          <p:spPr bwMode="auto">
            <a:xfrm rot="4562609">
              <a:off x="820" y="3912"/>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27" name="AutoShape 31"/>
            <p:cNvSpPr>
              <a:spLocks noChangeAspect="1" noChangeArrowheads="1"/>
            </p:cNvSpPr>
            <p:nvPr/>
          </p:nvSpPr>
          <p:spPr bwMode="auto">
            <a:xfrm rot="4562609">
              <a:off x="847" y="3916"/>
              <a:ext cx="128" cy="37"/>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28" name="AutoShape 32"/>
            <p:cNvSpPr>
              <a:spLocks noChangeAspect="1" noChangeArrowheads="1"/>
            </p:cNvSpPr>
            <p:nvPr/>
          </p:nvSpPr>
          <p:spPr bwMode="auto">
            <a:xfrm rot="4562609">
              <a:off x="854" y="3901"/>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29" name="AutoShape 33"/>
            <p:cNvSpPr>
              <a:spLocks noChangeAspect="1" noChangeArrowheads="1"/>
            </p:cNvSpPr>
            <p:nvPr/>
          </p:nvSpPr>
          <p:spPr bwMode="auto">
            <a:xfrm rot="4562609">
              <a:off x="858" y="3860"/>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30" name="AutoShape 34"/>
            <p:cNvSpPr>
              <a:spLocks noChangeAspect="1" noChangeArrowheads="1"/>
            </p:cNvSpPr>
            <p:nvPr/>
          </p:nvSpPr>
          <p:spPr bwMode="auto">
            <a:xfrm rot="4562609">
              <a:off x="885" y="3907"/>
              <a:ext cx="128" cy="39"/>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7" name="Group 35"/>
          <p:cNvGrpSpPr>
            <a:grpSpLocks noChangeAspect="1"/>
          </p:cNvGrpSpPr>
          <p:nvPr/>
        </p:nvGrpSpPr>
        <p:grpSpPr bwMode="auto">
          <a:xfrm rot="2292479">
            <a:off x="384175" y="3525838"/>
            <a:ext cx="471488" cy="460375"/>
            <a:chOff x="1115" y="3948"/>
            <a:chExt cx="159" cy="177"/>
          </a:xfrm>
        </p:grpSpPr>
        <p:grpSp>
          <p:nvGrpSpPr>
            <p:cNvPr id="8" name="Group 36"/>
            <p:cNvGrpSpPr>
              <a:grpSpLocks noChangeAspect="1"/>
            </p:cNvGrpSpPr>
            <p:nvPr/>
          </p:nvGrpSpPr>
          <p:grpSpPr bwMode="auto">
            <a:xfrm>
              <a:off x="1172" y="3948"/>
              <a:ext cx="102" cy="139"/>
              <a:chOff x="2100" y="3519"/>
              <a:chExt cx="216" cy="297"/>
            </a:xfrm>
          </p:grpSpPr>
          <p:sp>
            <p:nvSpPr>
              <p:cNvPr id="104723" name="Oval 37"/>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24" name="Oval 38"/>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9" name="Group 39"/>
            <p:cNvGrpSpPr>
              <a:grpSpLocks noChangeAspect="1"/>
            </p:cNvGrpSpPr>
            <p:nvPr/>
          </p:nvGrpSpPr>
          <p:grpSpPr bwMode="auto">
            <a:xfrm>
              <a:off x="1153" y="3959"/>
              <a:ext cx="102" cy="140"/>
              <a:chOff x="2100" y="3519"/>
              <a:chExt cx="216" cy="297"/>
            </a:xfrm>
          </p:grpSpPr>
          <p:sp>
            <p:nvSpPr>
              <p:cNvPr id="104721" name="Oval 40"/>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22" name="Oval 41"/>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 name="Group 42"/>
            <p:cNvGrpSpPr>
              <a:grpSpLocks noChangeAspect="1"/>
            </p:cNvGrpSpPr>
            <p:nvPr/>
          </p:nvGrpSpPr>
          <p:grpSpPr bwMode="auto">
            <a:xfrm>
              <a:off x="1120" y="3968"/>
              <a:ext cx="103" cy="139"/>
              <a:chOff x="2100" y="3519"/>
              <a:chExt cx="216" cy="297"/>
            </a:xfrm>
          </p:grpSpPr>
          <p:sp>
            <p:nvSpPr>
              <p:cNvPr id="104719" name="Oval 43"/>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20" name="Oval 44"/>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1" name="Group 45"/>
            <p:cNvGrpSpPr>
              <a:grpSpLocks noChangeAspect="1"/>
            </p:cNvGrpSpPr>
            <p:nvPr/>
          </p:nvGrpSpPr>
          <p:grpSpPr bwMode="auto">
            <a:xfrm>
              <a:off x="1115" y="3986"/>
              <a:ext cx="102" cy="139"/>
              <a:chOff x="2100" y="3519"/>
              <a:chExt cx="216" cy="297"/>
            </a:xfrm>
          </p:grpSpPr>
          <p:sp>
            <p:nvSpPr>
              <p:cNvPr id="104717" name="Oval 46"/>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18" name="Oval 47"/>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grpSp>
        <p:nvGrpSpPr>
          <p:cNvPr id="12" name="Group 48"/>
          <p:cNvGrpSpPr>
            <a:grpSpLocks noChangeAspect="1"/>
          </p:cNvGrpSpPr>
          <p:nvPr/>
        </p:nvGrpSpPr>
        <p:grpSpPr bwMode="auto">
          <a:xfrm rot="-3263130">
            <a:off x="675481" y="2426494"/>
            <a:ext cx="485775" cy="306388"/>
            <a:chOff x="921" y="3996"/>
            <a:chExt cx="186" cy="102"/>
          </a:xfrm>
        </p:grpSpPr>
        <p:sp>
          <p:nvSpPr>
            <p:cNvPr id="104708" name="AutoShape 49"/>
            <p:cNvSpPr>
              <a:spLocks noChangeAspect="1" noChangeArrowheads="1"/>
            </p:cNvSpPr>
            <p:nvPr/>
          </p:nvSpPr>
          <p:spPr bwMode="auto">
            <a:xfrm rot="8108781" flipH="1" flipV="1">
              <a:off x="978" y="4053"/>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09" name="AutoShape 50"/>
            <p:cNvSpPr>
              <a:spLocks noChangeAspect="1" noChangeArrowheads="1"/>
            </p:cNvSpPr>
            <p:nvPr/>
          </p:nvSpPr>
          <p:spPr bwMode="auto">
            <a:xfrm rot="8108781" flipH="1" flipV="1">
              <a:off x="951" y="4060"/>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10" name="AutoShape 51"/>
            <p:cNvSpPr>
              <a:spLocks noChangeAspect="1" noChangeArrowheads="1"/>
            </p:cNvSpPr>
            <p:nvPr/>
          </p:nvSpPr>
          <p:spPr bwMode="auto">
            <a:xfrm rot="8108781" flipH="1" flipV="1">
              <a:off x="955" y="4019"/>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11" name="AutoShape 52"/>
            <p:cNvSpPr>
              <a:spLocks noChangeAspect="1" noChangeArrowheads="1"/>
            </p:cNvSpPr>
            <p:nvPr/>
          </p:nvSpPr>
          <p:spPr bwMode="auto">
            <a:xfrm rot="8108781" flipH="1" flipV="1">
              <a:off x="921" y="4023"/>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12" name="AutoShape 53"/>
            <p:cNvSpPr>
              <a:spLocks noChangeAspect="1" noChangeArrowheads="1"/>
            </p:cNvSpPr>
            <p:nvPr/>
          </p:nvSpPr>
          <p:spPr bwMode="auto">
            <a:xfrm rot="8108781" flipH="1" flipV="1">
              <a:off x="940" y="3996"/>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3" name="Group 54"/>
          <p:cNvGrpSpPr>
            <a:grpSpLocks noChangeAspect="1"/>
          </p:cNvGrpSpPr>
          <p:nvPr/>
        </p:nvGrpSpPr>
        <p:grpSpPr bwMode="auto">
          <a:xfrm rot="-231882">
            <a:off x="406400" y="2139950"/>
            <a:ext cx="334963" cy="500063"/>
            <a:chOff x="854" y="3815"/>
            <a:chExt cx="114" cy="191"/>
          </a:xfrm>
        </p:grpSpPr>
        <p:sp>
          <p:nvSpPr>
            <p:cNvPr id="104702" name="AutoShape 55"/>
            <p:cNvSpPr>
              <a:spLocks noChangeAspect="1" noChangeArrowheads="1"/>
            </p:cNvSpPr>
            <p:nvPr/>
          </p:nvSpPr>
          <p:spPr bwMode="auto">
            <a:xfrm rot="4562609">
              <a:off x="809" y="3923"/>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03" name="AutoShape 56"/>
            <p:cNvSpPr>
              <a:spLocks noChangeAspect="1" noChangeArrowheads="1"/>
            </p:cNvSpPr>
            <p:nvPr/>
          </p:nvSpPr>
          <p:spPr bwMode="auto">
            <a:xfrm rot="4562609">
              <a:off x="820" y="3912"/>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04" name="AutoShape 57"/>
            <p:cNvSpPr>
              <a:spLocks noChangeAspect="1" noChangeArrowheads="1"/>
            </p:cNvSpPr>
            <p:nvPr/>
          </p:nvSpPr>
          <p:spPr bwMode="auto">
            <a:xfrm rot="4562609">
              <a:off x="847" y="3916"/>
              <a:ext cx="128" cy="37"/>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05" name="AutoShape 58"/>
            <p:cNvSpPr>
              <a:spLocks noChangeAspect="1" noChangeArrowheads="1"/>
            </p:cNvSpPr>
            <p:nvPr/>
          </p:nvSpPr>
          <p:spPr bwMode="auto">
            <a:xfrm rot="4562609">
              <a:off x="854" y="3901"/>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06" name="AutoShape 59"/>
            <p:cNvSpPr>
              <a:spLocks noChangeAspect="1" noChangeArrowheads="1"/>
            </p:cNvSpPr>
            <p:nvPr/>
          </p:nvSpPr>
          <p:spPr bwMode="auto">
            <a:xfrm rot="4562609">
              <a:off x="858" y="3860"/>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07" name="AutoShape 60"/>
            <p:cNvSpPr>
              <a:spLocks noChangeAspect="1" noChangeArrowheads="1"/>
            </p:cNvSpPr>
            <p:nvPr/>
          </p:nvSpPr>
          <p:spPr bwMode="auto">
            <a:xfrm rot="4562609">
              <a:off x="885" y="3907"/>
              <a:ext cx="128" cy="39"/>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4" name="Group 61"/>
          <p:cNvGrpSpPr>
            <a:grpSpLocks noChangeAspect="1"/>
          </p:cNvGrpSpPr>
          <p:nvPr/>
        </p:nvGrpSpPr>
        <p:grpSpPr bwMode="auto">
          <a:xfrm rot="1316917" flipH="1" flipV="1">
            <a:off x="384175" y="2601913"/>
            <a:ext cx="471488" cy="461962"/>
            <a:chOff x="1115" y="3948"/>
            <a:chExt cx="159" cy="177"/>
          </a:xfrm>
        </p:grpSpPr>
        <p:grpSp>
          <p:nvGrpSpPr>
            <p:cNvPr id="15" name="Group 62"/>
            <p:cNvGrpSpPr>
              <a:grpSpLocks noChangeAspect="1"/>
            </p:cNvGrpSpPr>
            <p:nvPr/>
          </p:nvGrpSpPr>
          <p:grpSpPr bwMode="auto">
            <a:xfrm>
              <a:off x="1172" y="3948"/>
              <a:ext cx="102" cy="139"/>
              <a:chOff x="2100" y="3519"/>
              <a:chExt cx="216" cy="297"/>
            </a:xfrm>
          </p:grpSpPr>
          <p:sp>
            <p:nvSpPr>
              <p:cNvPr id="104700" name="Oval 63"/>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701" name="Oval 64"/>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6" name="Group 65"/>
            <p:cNvGrpSpPr>
              <a:grpSpLocks noChangeAspect="1"/>
            </p:cNvGrpSpPr>
            <p:nvPr/>
          </p:nvGrpSpPr>
          <p:grpSpPr bwMode="auto">
            <a:xfrm>
              <a:off x="1153" y="3959"/>
              <a:ext cx="102" cy="140"/>
              <a:chOff x="2100" y="3519"/>
              <a:chExt cx="216" cy="297"/>
            </a:xfrm>
          </p:grpSpPr>
          <p:sp>
            <p:nvSpPr>
              <p:cNvPr id="104698" name="Oval 66"/>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99" name="Oval 67"/>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7" name="Group 68"/>
            <p:cNvGrpSpPr>
              <a:grpSpLocks noChangeAspect="1"/>
            </p:cNvGrpSpPr>
            <p:nvPr/>
          </p:nvGrpSpPr>
          <p:grpSpPr bwMode="auto">
            <a:xfrm>
              <a:off x="1120" y="3968"/>
              <a:ext cx="103" cy="139"/>
              <a:chOff x="2100" y="3519"/>
              <a:chExt cx="216" cy="297"/>
            </a:xfrm>
          </p:grpSpPr>
          <p:sp>
            <p:nvSpPr>
              <p:cNvPr id="104696" name="Oval 69"/>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97" name="Oval 70"/>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8" name="Group 71"/>
            <p:cNvGrpSpPr>
              <a:grpSpLocks noChangeAspect="1"/>
            </p:cNvGrpSpPr>
            <p:nvPr/>
          </p:nvGrpSpPr>
          <p:grpSpPr bwMode="auto">
            <a:xfrm>
              <a:off x="1115" y="3986"/>
              <a:ext cx="102" cy="139"/>
              <a:chOff x="2100" y="3519"/>
              <a:chExt cx="216" cy="297"/>
            </a:xfrm>
          </p:grpSpPr>
          <p:sp>
            <p:nvSpPr>
              <p:cNvPr id="104694" name="Oval 72"/>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95" name="Oval 73"/>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grpSp>
        <p:nvGrpSpPr>
          <p:cNvPr id="19" name="Group 74"/>
          <p:cNvGrpSpPr>
            <a:grpSpLocks noChangeAspect="1"/>
          </p:cNvGrpSpPr>
          <p:nvPr/>
        </p:nvGrpSpPr>
        <p:grpSpPr bwMode="auto">
          <a:xfrm rot="-2135064" flipH="1" flipV="1">
            <a:off x="688975" y="2932113"/>
            <a:ext cx="403225" cy="423862"/>
            <a:chOff x="1007" y="4063"/>
            <a:chExt cx="136" cy="161"/>
          </a:xfrm>
        </p:grpSpPr>
        <p:sp>
          <p:nvSpPr>
            <p:cNvPr id="104684" name="AutoShape 75"/>
            <p:cNvSpPr>
              <a:spLocks noChangeAspect="1" noChangeArrowheads="1"/>
            </p:cNvSpPr>
            <p:nvPr/>
          </p:nvSpPr>
          <p:spPr bwMode="auto">
            <a:xfrm rot="7244239">
              <a:off x="962" y="4119"/>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85" name="AutoShape 76"/>
            <p:cNvSpPr>
              <a:spLocks noChangeAspect="1" noChangeArrowheads="1"/>
            </p:cNvSpPr>
            <p:nvPr/>
          </p:nvSpPr>
          <p:spPr bwMode="auto">
            <a:xfrm rot="7244239">
              <a:off x="977" y="4119"/>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86" name="AutoShape 77"/>
            <p:cNvSpPr>
              <a:spLocks noChangeAspect="1" noChangeArrowheads="1"/>
            </p:cNvSpPr>
            <p:nvPr/>
          </p:nvSpPr>
          <p:spPr bwMode="auto">
            <a:xfrm rot="7244239">
              <a:off x="994" y="4141"/>
              <a:ext cx="128" cy="37"/>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87" name="AutoShape 78"/>
            <p:cNvSpPr>
              <a:spLocks noChangeAspect="1" noChangeArrowheads="1"/>
            </p:cNvSpPr>
            <p:nvPr/>
          </p:nvSpPr>
          <p:spPr bwMode="auto">
            <a:xfrm rot="7244239">
              <a:off x="1009" y="4135"/>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88" name="AutoShape 79"/>
            <p:cNvSpPr>
              <a:spLocks noChangeAspect="1" noChangeArrowheads="1"/>
            </p:cNvSpPr>
            <p:nvPr/>
          </p:nvSpPr>
          <p:spPr bwMode="auto">
            <a:xfrm rot="7244239">
              <a:off x="1041" y="4108"/>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89" name="AutoShape 80"/>
            <p:cNvSpPr>
              <a:spLocks noChangeAspect="1" noChangeArrowheads="1"/>
            </p:cNvSpPr>
            <p:nvPr/>
          </p:nvSpPr>
          <p:spPr bwMode="auto">
            <a:xfrm rot="7244239">
              <a:off x="1060" y="4117"/>
              <a:ext cx="128" cy="39"/>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sp>
        <p:nvSpPr>
          <p:cNvPr id="104461" name="AutoShape 81"/>
          <p:cNvSpPr>
            <a:spLocks noChangeAspect="1" noChangeArrowheads="1"/>
          </p:cNvSpPr>
          <p:nvPr/>
        </p:nvSpPr>
        <p:spPr bwMode="auto">
          <a:xfrm rot="5324617" flipH="1" flipV="1">
            <a:off x="7283450" y="3702050"/>
            <a:ext cx="336550" cy="114300"/>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62" name="AutoShape 82"/>
          <p:cNvSpPr>
            <a:spLocks noChangeAspect="1" noChangeArrowheads="1"/>
          </p:cNvSpPr>
          <p:nvPr/>
        </p:nvSpPr>
        <p:spPr bwMode="auto">
          <a:xfrm rot="5324617" flipH="1" flipV="1">
            <a:off x="7588250" y="3438525"/>
            <a:ext cx="336550" cy="114300"/>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63" name="AutoShape 83"/>
          <p:cNvSpPr>
            <a:spLocks noChangeAspect="1" noChangeArrowheads="1"/>
          </p:cNvSpPr>
          <p:nvPr/>
        </p:nvSpPr>
        <p:spPr bwMode="auto">
          <a:xfrm rot="5324617" flipH="1" flipV="1">
            <a:off x="6978650" y="3175000"/>
            <a:ext cx="334963" cy="112713"/>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64" name="AutoShape 84"/>
          <p:cNvSpPr>
            <a:spLocks noChangeAspect="1" noChangeArrowheads="1"/>
          </p:cNvSpPr>
          <p:nvPr/>
        </p:nvSpPr>
        <p:spPr bwMode="auto">
          <a:xfrm rot="5324617" flipH="1" flipV="1">
            <a:off x="6902450" y="3768725"/>
            <a:ext cx="336550" cy="114300"/>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65" name="AutoShape 85"/>
          <p:cNvSpPr>
            <a:spLocks noChangeAspect="1" noChangeArrowheads="1"/>
          </p:cNvSpPr>
          <p:nvPr/>
        </p:nvSpPr>
        <p:spPr bwMode="auto">
          <a:xfrm rot="5324617" flipH="1" flipV="1">
            <a:off x="5988050" y="3306763"/>
            <a:ext cx="336550" cy="114300"/>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66" name="AutoShape 86"/>
          <p:cNvSpPr>
            <a:spLocks noChangeAspect="1" noChangeArrowheads="1"/>
          </p:cNvSpPr>
          <p:nvPr/>
        </p:nvSpPr>
        <p:spPr bwMode="auto">
          <a:xfrm rot="4809694">
            <a:off x="7816850" y="4098925"/>
            <a:ext cx="334963" cy="112713"/>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67" name="AutoShape 87"/>
          <p:cNvSpPr>
            <a:spLocks noChangeAspect="1" noChangeArrowheads="1"/>
          </p:cNvSpPr>
          <p:nvPr/>
        </p:nvSpPr>
        <p:spPr bwMode="auto">
          <a:xfrm rot="4809694">
            <a:off x="8655050" y="4692650"/>
            <a:ext cx="334963" cy="112713"/>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68" name="AutoShape 88"/>
          <p:cNvSpPr>
            <a:spLocks noChangeAspect="1" noChangeArrowheads="1"/>
          </p:cNvSpPr>
          <p:nvPr/>
        </p:nvSpPr>
        <p:spPr bwMode="auto">
          <a:xfrm rot="4809694">
            <a:off x="7968457" y="5485606"/>
            <a:ext cx="334962" cy="111125"/>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69" name="AutoShape 89"/>
          <p:cNvSpPr>
            <a:spLocks noChangeAspect="1" noChangeArrowheads="1"/>
          </p:cNvSpPr>
          <p:nvPr/>
        </p:nvSpPr>
        <p:spPr bwMode="auto">
          <a:xfrm rot="4809694">
            <a:off x="8502650" y="2316163"/>
            <a:ext cx="336550" cy="114300"/>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70" name="AutoShape 90"/>
          <p:cNvSpPr>
            <a:spLocks noChangeAspect="1" noChangeArrowheads="1"/>
          </p:cNvSpPr>
          <p:nvPr/>
        </p:nvSpPr>
        <p:spPr bwMode="auto">
          <a:xfrm rot="4809694">
            <a:off x="8045450" y="4692650"/>
            <a:ext cx="334963" cy="112713"/>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71" name="AutoShape 91"/>
          <p:cNvSpPr>
            <a:spLocks noChangeAspect="1" noChangeArrowheads="1"/>
          </p:cNvSpPr>
          <p:nvPr/>
        </p:nvSpPr>
        <p:spPr bwMode="auto">
          <a:xfrm rot="4809694">
            <a:off x="8504237" y="5284788"/>
            <a:ext cx="334963" cy="11588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72" name="AutoShape 92"/>
          <p:cNvSpPr>
            <a:spLocks noChangeAspect="1" noChangeArrowheads="1"/>
          </p:cNvSpPr>
          <p:nvPr/>
        </p:nvSpPr>
        <p:spPr bwMode="auto">
          <a:xfrm rot="5191081">
            <a:off x="6519863" y="2582862"/>
            <a:ext cx="338138" cy="112713"/>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73" name="AutoShape 93"/>
          <p:cNvSpPr>
            <a:spLocks noChangeAspect="1" noChangeArrowheads="1"/>
          </p:cNvSpPr>
          <p:nvPr/>
        </p:nvSpPr>
        <p:spPr bwMode="auto">
          <a:xfrm rot="5191081">
            <a:off x="6214269" y="2516981"/>
            <a:ext cx="339725" cy="112713"/>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74" name="AutoShape 94"/>
          <p:cNvSpPr>
            <a:spLocks noChangeAspect="1" noChangeArrowheads="1"/>
          </p:cNvSpPr>
          <p:nvPr/>
        </p:nvSpPr>
        <p:spPr bwMode="auto">
          <a:xfrm rot="5191081">
            <a:off x="6593681" y="3178969"/>
            <a:ext cx="338138" cy="107950"/>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75" name="AutoShape 95"/>
          <p:cNvSpPr>
            <a:spLocks noChangeAspect="1" noChangeArrowheads="1"/>
          </p:cNvSpPr>
          <p:nvPr/>
        </p:nvSpPr>
        <p:spPr bwMode="auto">
          <a:xfrm rot="5191081">
            <a:off x="6596063" y="2120900"/>
            <a:ext cx="338137" cy="112713"/>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76" name="AutoShape 96"/>
          <p:cNvSpPr>
            <a:spLocks noChangeAspect="1" noChangeArrowheads="1"/>
          </p:cNvSpPr>
          <p:nvPr/>
        </p:nvSpPr>
        <p:spPr bwMode="auto">
          <a:xfrm rot="5191081">
            <a:off x="6977063" y="2647950"/>
            <a:ext cx="338137" cy="112713"/>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77" name="AutoShape 97"/>
          <p:cNvSpPr>
            <a:spLocks noChangeAspect="1" noChangeArrowheads="1"/>
          </p:cNvSpPr>
          <p:nvPr/>
        </p:nvSpPr>
        <p:spPr bwMode="auto">
          <a:xfrm rot="5191081">
            <a:off x="6977856" y="2251869"/>
            <a:ext cx="339725" cy="11588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78" name="AutoShape 98"/>
          <p:cNvSpPr>
            <a:spLocks noChangeAspect="1" noChangeArrowheads="1"/>
          </p:cNvSpPr>
          <p:nvPr/>
        </p:nvSpPr>
        <p:spPr bwMode="auto">
          <a:xfrm rot="-6524993" flipH="1" flipV="1">
            <a:off x="6269037" y="3792538"/>
            <a:ext cx="328613" cy="58738"/>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79" name="AutoShape 99"/>
          <p:cNvSpPr>
            <a:spLocks noChangeAspect="1" noChangeArrowheads="1"/>
          </p:cNvSpPr>
          <p:nvPr/>
        </p:nvSpPr>
        <p:spPr bwMode="auto">
          <a:xfrm rot="-6524993" flipH="1" flipV="1">
            <a:off x="6115844" y="4518819"/>
            <a:ext cx="330200" cy="58738"/>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80" name="AutoShape 100"/>
          <p:cNvSpPr>
            <a:spLocks noChangeAspect="1" noChangeArrowheads="1"/>
          </p:cNvSpPr>
          <p:nvPr/>
        </p:nvSpPr>
        <p:spPr bwMode="auto">
          <a:xfrm rot="-6524993" flipH="1" flipV="1">
            <a:off x="6269038" y="3067050"/>
            <a:ext cx="328612" cy="58738"/>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81" name="AutoShape 101"/>
          <p:cNvSpPr>
            <a:spLocks noChangeAspect="1" noChangeArrowheads="1"/>
          </p:cNvSpPr>
          <p:nvPr/>
        </p:nvSpPr>
        <p:spPr bwMode="auto">
          <a:xfrm rot="5314862">
            <a:off x="6750050" y="5418138"/>
            <a:ext cx="333375" cy="111125"/>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82" name="AutoShape 102"/>
          <p:cNvSpPr>
            <a:spLocks noChangeAspect="1" noChangeArrowheads="1"/>
          </p:cNvSpPr>
          <p:nvPr/>
        </p:nvSpPr>
        <p:spPr bwMode="auto">
          <a:xfrm rot="5314862">
            <a:off x="6293644" y="5350669"/>
            <a:ext cx="333375" cy="112713"/>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83" name="AutoShape 103"/>
          <p:cNvSpPr>
            <a:spLocks noChangeAspect="1" noChangeArrowheads="1"/>
          </p:cNvSpPr>
          <p:nvPr/>
        </p:nvSpPr>
        <p:spPr bwMode="auto">
          <a:xfrm rot="5314862">
            <a:off x="7283450" y="4692650"/>
            <a:ext cx="331788" cy="1095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84" name="AutoShape 104"/>
          <p:cNvSpPr>
            <a:spLocks noChangeAspect="1" noChangeArrowheads="1"/>
          </p:cNvSpPr>
          <p:nvPr/>
        </p:nvSpPr>
        <p:spPr bwMode="auto">
          <a:xfrm rot="5314862">
            <a:off x="7208838" y="5284787"/>
            <a:ext cx="331788" cy="112713"/>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85" name="AutoShape 105"/>
          <p:cNvSpPr>
            <a:spLocks noChangeAspect="1" noChangeArrowheads="1"/>
          </p:cNvSpPr>
          <p:nvPr/>
        </p:nvSpPr>
        <p:spPr bwMode="auto">
          <a:xfrm rot="5314862">
            <a:off x="6598444" y="4229894"/>
            <a:ext cx="331787" cy="111125"/>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86" name="AutoShape 106"/>
          <p:cNvSpPr>
            <a:spLocks noChangeAspect="1" noChangeArrowheads="1"/>
          </p:cNvSpPr>
          <p:nvPr/>
        </p:nvSpPr>
        <p:spPr bwMode="auto">
          <a:xfrm rot="5314862">
            <a:off x="7589837" y="4887913"/>
            <a:ext cx="333375" cy="114300"/>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nvGrpSpPr>
          <p:cNvPr id="20" name="Group 107"/>
          <p:cNvGrpSpPr>
            <a:grpSpLocks noChangeAspect="1"/>
          </p:cNvGrpSpPr>
          <p:nvPr/>
        </p:nvGrpSpPr>
        <p:grpSpPr bwMode="auto">
          <a:xfrm rot="2292479">
            <a:off x="8385175" y="4052888"/>
            <a:ext cx="303213" cy="361950"/>
            <a:chOff x="2100" y="3519"/>
            <a:chExt cx="216" cy="297"/>
          </a:xfrm>
        </p:grpSpPr>
        <p:sp>
          <p:nvSpPr>
            <p:cNvPr id="104682" name="Oval 108"/>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83" name="Oval 109"/>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21" name="Group 110"/>
          <p:cNvGrpSpPr>
            <a:grpSpLocks noChangeAspect="1"/>
          </p:cNvGrpSpPr>
          <p:nvPr/>
        </p:nvGrpSpPr>
        <p:grpSpPr bwMode="auto">
          <a:xfrm rot="2292479">
            <a:off x="6632575" y="3459163"/>
            <a:ext cx="303213" cy="365125"/>
            <a:chOff x="2100" y="3519"/>
            <a:chExt cx="216" cy="297"/>
          </a:xfrm>
        </p:grpSpPr>
        <p:sp>
          <p:nvSpPr>
            <p:cNvPr id="104680" name="Oval 111"/>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81" name="Oval 112"/>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22" name="Group 113"/>
          <p:cNvGrpSpPr>
            <a:grpSpLocks noChangeAspect="1"/>
          </p:cNvGrpSpPr>
          <p:nvPr/>
        </p:nvGrpSpPr>
        <p:grpSpPr bwMode="auto">
          <a:xfrm rot="2292479">
            <a:off x="7242175" y="4052888"/>
            <a:ext cx="306388" cy="361950"/>
            <a:chOff x="2100" y="3519"/>
            <a:chExt cx="216" cy="297"/>
          </a:xfrm>
        </p:grpSpPr>
        <p:sp>
          <p:nvSpPr>
            <p:cNvPr id="104678" name="Oval 114"/>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79" name="Oval 115"/>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23" name="Group 116"/>
          <p:cNvGrpSpPr>
            <a:grpSpLocks noChangeAspect="1"/>
          </p:cNvGrpSpPr>
          <p:nvPr/>
        </p:nvGrpSpPr>
        <p:grpSpPr bwMode="auto">
          <a:xfrm rot="2292479">
            <a:off x="6861175" y="4646613"/>
            <a:ext cx="303213" cy="361950"/>
            <a:chOff x="2100" y="3519"/>
            <a:chExt cx="216" cy="297"/>
          </a:xfrm>
        </p:grpSpPr>
        <p:sp>
          <p:nvSpPr>
            <p:cNvPr id="104676" name="Oval 117"/>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77" name="Oval 118"/>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24" name="Group 119"/>
          <p:cNvGrpSpPr>
            <a:grpSpLocks noChangeAspect="1"/>
          </p:cNvGrpSpPr>
          <p:nvPr/>
        </p:nvGrpSpPr>
        <p:grpSpPr bwMode="auto">
          <a:xfrm rot="-3263130">
            <a:off x="8219281" y="2756694"/>
            <a:ext cx="485775" cy="306388"/>
            <a:chOff x="921" y="3996"/>
            <a:chExt cx="186" cy="102"/>
          </a:xfrm>
        </p:grpSpPr>
        <p:sp>
          <p:nvSpPr>
            <p:cNvPr id="104671" name="AutoShape 120"/>
            <p:cNvSpPr>
              <a:spLocks noChangeAspect="1" noChangeArrowheads="1"/>
            </p:cNvSpPr>
            <p:nvPr/>
          </p:nvSpPr>
          <p:spPr bwMode="auto">
            <a:xfrm rot="8108781" flipH="1" flipV="1">
              <a:off x="978" y="4053"/>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72" name="AutoShape 121"/>
            <p:cNvSpPr>
              <a:spLocks noChangeAspect="1" noChangeArrowheads="1"/>
            </p:cNvSpPr>
            <p:nvPr/>
          </p:nvSpPr>
          <p:spPr bwMode="auto">
            <a:xfrm rot="8108781" flipH="1" flipV="1">
              <a:off x="951" y="4060"/>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73" name="AutoShape 122"/>
            <p:cNvSpPr>
              <a:spLocks noChangeAspect="1" noChangeArrowheads="1"/>
            </p:cNvSpPr>
            <p:nvPr/>
          </p:nvSpPr>
          <p:spPr bwMode="auto">
            <a:xfrm rot="8108781" flipH="1" flipV="1">
              <a:off x="955" y="4019"/>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74" name="AutoShape 123"/>
            <p:cNvSpPr>
              <a:spLocks noChangeAspect="1" noChangeArrowheads="1"/>
            </p:cNvSpPr>
            <p:nvPr/>
          </p:nvSpPr>
          <p:spPr bwMode="auto">
            <a:xfrm rot="8108781" flipH="1" flipV="1">
              <a:off x="921" y="4023"/>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75" name="AutoShape 124"/>
            <p:cNvSpPr>
              <a:spLocks noChangeAspect="1" noChangeArrowheads="1"/>
            </p:cNvSpPr>
            <p:nvPr/>
          </p:nvSpPr>
          <p:spPr bwMode="auto">
            <a:xfrm rot="8108781" flipH="1" flipV="1">
              <a:off x="940" y="3996"/>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25" name="Group 125"/>
          <p:cNvGrpSpPr>
            <a:grpSpLocks noChangeAspect="1"/>
          </p:cNvGrpSpPr>
          <p:nvPr/>
        </p:nvGrpSpPr>
        <p:grpSpPr bwMode="auto">
          <a:xfrm rot="1316917" flipH="1" flipV="1">
            <a:off x="7546975" y="2601913"/>
            <a:ext cx="303213" cy="361950"/>
            <a:chOff x="2100" y="3519"/>
            <a:chExt cx="216" cy="297"/>
          </a:xfrm>
        </p:grpSpPr>
        <p:sp>
          <p:nvSpPr>
            <p:cNvPr id="104669" name="Oval 126"/>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70" name="Oval 127"/>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26" name="Group 128"/>
          <p:cNvGrpSpPr>
            <a:grpSpLocks noChangeAspect="1"/>
          </p:cNvGrpSpPr>
          <p:nvPr/>
        </p:nvGrpSpPr>
        <p:grpSpPr bwMode="auto">
          <a:xfrm rot="1316917" flipH="1" flipV="1">
            <a:off x="7927975" y="4976813"/>
            <a:ext cx="303213" cy="366712"/>
            <a:chOff x="2100" y="3519"/>
            <a:chExt cx="216" cy="297"/>
          </a:xfrm>
        </p:grpSpPr>
        <p:sp>
          <p:nvSpPr>
            <p:cNvPr id="104667" name="Oval 129"/>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68" name="Oval 130"/>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27" name="Group 131"/>
          <p:cNvGrpSpPr>
            <a:grpSpLocks noChangeAspect="1"/>
          </p:cNvGrpSpPr>
          <p:nvPr/>
        </p:nvGrpSpPr>
        <p:grpSpPr bwMode="auto">
          <a:xfrm rot="1316917" flipH="1" flipV="1">
            <a:off x="5946775" y="3590925"/>
            <a:ext cx="306388" cy="363538"/>
            <a:chOff x="2100" y="3519"/>
            <a:chExt cx="216" cy="297"/>
          </a:xfrm>
        </p:grpSpPr>
        <p:sp>
          <p:nvSpPr>
            <p:cNvPr id="104665" name="Oval 132"/>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66" name="Oval 133"/>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28" name="Group 134"/>
          <p:cNvGrpSpPr>
            <a:grpSpLocks noChangeAspect="1"/>
          </p:cNvGrpSpPr>
          <p:nvPr/>
        </p:nvGrpSpPr>
        <p:grpSpPr bwMode="auto">
          <a:xfrm rot="1316917" flipH="1" flipV="1">
            <a:off x="7623175" y="1941513"/>
            <a:ext cx="303213" cy="363537"/>
            <a:chOff x="2100" y="3519"/>
            <a:chExt cx="216" cy="297"/>
          </a:xfrm>
        </p:grpSpPr>
        <p:sp>
          <p:nvSpPr>
            <p:cNvPr id="104663" name="Oval 135"/>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64" name="Oval 136"/>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sp>
        <p:nvSpPr>
          <p:cNvPr id="104496" name="AutoShape 137"/>
          <p:cNvSpPr>
            <a:spLocks noChangeAspect="1" noChangeArrowheads="1"/>
          </p:cNvSpPr>
          <p:nvPr/>
        </p:nvSpPr>
        <p:spPr bwMode="auto">
          <a:xfrm rot="5109175" flipH="1" flipV="1">
            <a:off x="8769350" y="3308351"/>
            <a:ext cx="338137" cy="112712"/>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97" name="AutoShape 138"/>
          <p:cNvSpPr>
            <a:spLocks noChangeAspect="1" noChangeArrowheads="1"/>
          </p:cNvSpPr>
          <p:nvPr/>
        </p:nvSpPr>
        <p:spPr bwMode="auto">
          <a:xfrm rot="5109175" flipH="1" flipV="1">
            <a:off x="8769350" y="3835401"/>
            <a:ext cx="338137" cy="112712"/>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98" name="AutoShape 139"/>
          <p:cNvSpPr>
            <a:spLocks noChangeAspect="1" noChangeArrowheads="1"/>
          </p:cNvSpPr>
          <p:nvPr/>
        </p:nvSpPr>
        <p:spPr bwMode="auto">
          <a:xfrm rot="5109175" flipH="1" flipV="1">
            <a:off x="8347075" y="3508375"/>
            <a:ext cx="338138" cy="1095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499" name="AutoShape 140"/>
          <p:cNvSpPr>
            <a:spLocks noChangeAspect="1" noChangeArrowheads="1"/>
          </p:cNvSpPr>
          <p:nvPr/>
        </p:nvSpPr>
        <p:spPr bwMode="auto">
          <a:xfrm rot="5109175" flipH="1" flipV="1">
            <a:off x="7587457" y="5749131"/>
            <a:ext cx="336550" cy="112713"/>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00" name="AutoShape 141"/>
          <p:cNvSpPr>
            <a:spLocks noChangeAspect="1" noChangeArrowheads="1"/>
          </p:cNvSpPr>
          <p:nvPr/>
        </p:nvSpPr>
        <p:spPr bwMode="auto">
          <a:xfrm rot="5109175" flipH="1" flipV="1">
            <a:off x="7967663" y="3241675"/>
            <a:ext cx="338137" cy="112713"/>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01" name="AutoShape 142"/>
          <p:cNvSpPr>
            <a:spLocks noChangeAspect="1" noChangeArrowheads="1"/>
          </p:cNvSpPr>
          <p:nvPr/>
        </p:nvSpPr>
        <p:spPr bwMode="auto">
          <a:xfrm rot="5109175" flipH="1" flipV="1">
            <a:off x="7969250" y="3702050"/>
            <a:ext cx="338138" cy="11588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02" name="AutoShape 143"/>
          <p:cNvSpPr>
            <a:spLocks noChangeArrowheads="1"/>
          </p:cNvSpPr>
          <p:nvPr/>
        </p:nvSpPr>
        <p:spPr bwMode="auto">
          <a:xfrm>
            <a:off x="917575" y="1358900"/>
            <a:ext cx="5867400" cy="593725"/>
          </a:xfrm>
          <a:prstGeom prst="curvedDownArrow">
            <a:avLst>
              <a:gd name="adj1" fmla="val 43281"/>
              <a:gd name="adj2" fmla="val 240928"/>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04503" name="Text Box 144"/>
          <p:cNvSpPr txBox="1">
            <a:spLocks noChangeArrowheads="1"/>
          </p:cNvSpPr>
          <p:nvPr/>
        </p:nvSpPr>
        <p:spPr bwMode="auto">
          <a:xfrm>
            <a:off x="2898775" y="1479550"/>
            <a:ext cx="1555750" cy="457200"/>
          </a:xfrm>
          <a:prstGeom prst="rect">
            <a:avLst/>
          </a:prstGeom>
          <a:noFill/>
          <a:ln w="9525">
            <a:noFill/>
            <a:miter lim="800000"/>
            <a:headEnd/>
            <a:tailEnd/>
          </a:ln>
        </p:spPr>
        <p:txBody>
          <a:bodyPr wrap="none">
            <a:prstTxWarp prst="textNoShape">
              <a:avLst/>
            </a:prstTxWarp>
            <a:spAutoFit/>
          </a:bodyPr>
          <a:lstStyle/>
          <a:p>
            <a:r>
              <a:rPr lang="en-US" sz="2400">
                <a:latin typeface="Times New Roman" charset="0"/>
              </a:rPr>
              <a:t>Exfoliation</a:t>
            </a:r>
          </a:p>
        </p:txBody>
      </p:sp>
      <p:grpSp>
        <p:nvGrpSpPr>
          <p:cNvPr id="29" name="Group 145"/>
          <p:cNvGrpSpPr>
            <a:grpSpLocks/>
          </p:cNvGrpSpPr>
          <p:nvPr/>
        </p:nvGrpSpPr>
        <p:grpSpPr bwMode="auto">
          <a:xfrm>
            <a:off x="200025" y="3657600"/>
            <a:ext cx="5805488" cy="3035300"/>
            <a:chOff x="220" y="2408"/>
            <a:chExt cx="3657" cy="1912"/>
          </a:xfrm>
        </p:grpSpPr>
        <p:sp>
          <p:nvSpPr>
            <p:cNvPr id="104506" name="Oval 146"/>
            <p:cNvSpPr>
              <a:spLocks noChangeArrowheads="1"/>
            </p:cNvSpPr>
            <p:nvPr/>
          </p:nvSpPr>
          <p:spPr bwMode="auto">
            <a:xfrm rot="2161567">
              <a:off x="2928" y="3322"/>
              <a:ext cx="720" cy="998"/>
            </a:xfrm>
            <a:prstGeom prst="ellipse">
              <a:avLst/>
            </a:prstGeom>
            <a:solidFill>
              <a:srgbClr val="FFFF99">
                <a:alpha val="50195"/>
              </a:srgbClr>
            </a:solidFill>
            <a:ln w="9525">
              <a:noFill/>
              <a:round/>
              <a:headEnd/>
              <a:tailEnd/>
            </a:ln>
          </p:spPr>
          <p:txBody>
            <a:bodyPr wrap="none" anchor="ctr">
              <a:prstTxWarp prst="textNoShape">
                <a:avLst/>
              </a:prstTxWarp>
            </a:bodyPr>
            <a:lstStyle/>
            <a:p>
              <a:endParaRPr lang="en-US"/>
            </a:p>
          </p:txBody>
        </p:sp>
        <p:grpSp>
          <p:nvGrpSpPr>
            <p:cNvPr id="30" name="Group 147"/>
            <p:cNvGrpSpPr>
              <a:grpSpLocks/>
            </p:cNvGrpSpPr>
            <p:nvPr/>
          </p:nvGrpSpPr>
          <p:grpSpPr bwMode="auto">
            <a:xfrm>
              <a:off x="220" y="2408"/>
              <a:ext cx="3657" cy="1812"/>
              <a:chOff x="220" y="2408"/>
              <a:chExt cx="3657" cy="1812"/>
            </a:xfrm>
          </p:grpSpPr>
          <p:sp>
            <p:nvSpPr>
              <p:cNvPr id="104508" name="AutoShape 148"/>
              <p:cNvSpPr>
                <a:spLocks noChangeArrowheads="1"/>
              </p:cNvSpPr>
              <p:nvPr/>
            </p:nvSpPr>
            <p:spPr bwMode="auto">
              <a:xfrm rot="1523286" flipV="1">
                <a:off x="220" y="3096"/>
                <a:ext cx="1757" cy="499"/>
              </a:xfrm>
              <a:prstGeom prst="curvedDownArrow">
                <a:avLst>
                  <a:gd name="adj1" fmla="val 15356"/>
                  <a:gd name="adj2" fmla="val 85842"/>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04509" name="Oval 149"/>
              <p:cNvSpPr>
                <a:spLocks noChangeArrowheads="1"/>
              </p:cNvSpPr>
              <p:nvPr/>
            </p:nvSpPr>
            <p:spPr bwMode="auto">
              <a:xfrm rot="-2013164">
                <a:off x="2688" y="2408"/>
                <a:ext cx="576" cy="997"/>
              </a:xfrm>
              <a:prstGeom prst="ellipse">
                <a:avLst/>
              </a:prstGeom>
              <a:solidFill>
                <a:srgbClr val="FFFF99">
                  <a:alpha val="50195"/>
                </a:srgbClr>
              </a:solidFill>
              <a:ln w="9525">
                <a:noFill/>
                <a:round/>
                <a:headEnd/>
                <a:tailEnd/>
              </a:ln>
            </p:spPr>
            <p:txBody>
              <a:bodyPr wrap="none" anchor="ctr">
                <a:prstTxWarp prst="textNoShape">
                  <a:avLst/>
                </a:prstTxWarp>
              </a:bodyPr>
              <a:lstStyle/>
              <a:p>
                <a:endParaRPr lang="en-US"/>
              </a:p>
            </p:txBody>
          </p:sp>
          <p:sp>
            <p:nvSpPr>
              <p:cNvPr id="104510" name="Oval 150"/>
              <p:cNvSpPr>
                <a:spLocks noChangeArrowheads="1"/>
              </p:cNvSpPr>
              <p:nvPr/>
            </p:nvSpPr>
            <p:spPr bwMode="auto">
              <a:xfrm>
                <a:off x="2064" y="2948"/>
                <a:ext cx="624" cy="1206"/>
              </a:xfrm>
              <a:prstGeom prst="ellipse">
                <a:avLst/>
              </a:prstGeom>
              <a:solidFill>
                <a:srgbClr val="FFFF99">
                  <a:alpha val="50195"/>
                </a:srgbClr>
              </a:solidFill>
              <a:ln w="9525">
                <a:noFill/>
                <a:round/>
                <a:headEnd/>
                <a:tailEnd/>
              </a:ln>
            </p:spPr>
            <p:txBody>
              <a:bodyPr wrap="none" anchor="ctr">
                <a:prstTxWarp prst="textNoShape">
                  <a:avLst/>
                </a:prstTxWarp>
              </a:bodyPr>
              <a:lstStyle/>
              <a:p>
                <a:endParaRPr lang="en-US"/>
              </a:p>
            </p:txBody>
          </p:sp>
          <p:sp>
            <p:nvSpPr>
              <p:cNvPr id="104511" name="Oval 151"/>
              <p:cNvSpPr>
                <a:spLocks noChangeArrowheads="1"/>
              </p:cNvSpPr>
              <p:nvPr/>
            </p:nvSpPr>
            <p:spPr bwMode="auto">
              <a:xfrm>
                <a:off x="480" y="2699"/>
                <a:ext cx="960" cy="1330"/>
              </a:xfrm>
              <a:prstGeom prst="ellipse">
                <a:avLst/>
              </a:prstGeom>
              <a:solidFill>
                <a:srgbClr val="FFFF99">
                  <a:alpha val="50195"/>
                </a:srgbClr>
              </a:solidFill>
              <a:ln w="9525">
                <a:noFill/>
                <a:round/>
                <a:headEnd/>
                <a:tailEnd/>
              </a:ln>
            </p:spPr>
            <p:txBody>
              <a:bodyPr wrap="none" anchor="ctr">
                <a:prstTxWarp prst="textNoShape">
                  <a:avLst/>
                </a:prstTxWarp>
              </a:bodyPr>
              <a:lstStyle/>
              <a:p>
                <a:endParaRPr lang="en-US"/>
              </a:p>
            </p:txBody>
          </p:sp>
          <p:sp>
            <p:nvSpPr>
              <p:cNvPr id="104512" name="AutoShape 152"/>
              <p:cNvSpPr>
                <a:spLocks noChangeAspect="1" noChangeArrowheads="1"/>
              </p:cNvSpPr>
              <p:nvPr/>
            </p:nvSpPr>
            <p:spPr bwMode="auto">
              <a:xfrm rot="-6524993" flipH="1" flipV="1">
                <a:off x="3755" y="2742"/>
                <a:ext cx="208" cy="37"/>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nvGrpSpPr>
              <p:cNvPr id="31" name="Group 153"/>
              <p:cNvGrpSpPr>
                <a:grpSpLocks noChangeAspect="1"/>
              </p:cNvGrpSpPr>
              <p:nvPr/>
            </p:nvGrpSpPr>
            <p:grpSpPr bwMode="auto">
              <a:xfrm rot="-2784164">
                <a:off x="664" y="3295"/>
                <a:ext cx="306" cy="193"/>
                <a:chOff x="921" y="3996"/>
                <a:chExt cx="186" cy="102"/>
              </a:xfrm>
            </p:grpSpPr>
            <p:sp>
              <p:nvSpPr>
                <p:cNvPr id="104658" name="AutoShape 154"/>
                <p:cNvSpPr>
                  <a:spLocks noChangeAspect="1" noChangeArrowheads="1"/>
                </p:cNvSpPr>
                <p:nvPr/>
              </p:nvSpPr>
              <p:spPr bwMode="auto">
                <a:xfrm rot="8108781" flipH="1" flipV="1">
                  <a:off x="978" y="4053"/>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59" name="AutoShape 155"/>
                <p:cNvSpPr>
                  <a:spLocks noChangeAspect="1" noChangeArrowheads="1"/>
                </p:cNvSpPr>
                <p:nvPr/>
              </p:nvSpPr>
              <p:spPr bwMode="auto">
                <a:xfrm rot="8108781" flipH="1" flipV="1">
                  <a:off x="951" y="4060"/>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60" name="AutoShape 156"/>
                <p:cNvSpPr>
                  <a:spLocks noChangeAspect="1" noChangeArrowheads="1"/>
                </p:cNvSpPr>
                <p:nvPr/>
              </p:nvSpPr>
              <p:spPr bwMode="auto">
                <a:xfrm rot="8108781" flipH="1" flipV="1">
                  <a:off x="955" y="4019"/>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61" name="AutoShape 157"/>
                <p:cNvSpPr>
                  <a:spLocks noChangeAspect="1" noChangeArrowheads="1"/>
                </p:cNvSpPr>
                <p:nvPr/>
              </p:nvSpPr>
              <p:spPr bwMode="auto">
                <a:xfrm rot="8108781" flipH="1" flipV="1">
                  <a:off x="921" y="4023"/>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62" name="AutoShape 158"/>
                <p:cNvSpPr>
                  <a:spLocks noChangeAspect="1" noChangeArrowheads="1"/>
                </p:cNvSpPr>
                <p:nvPr/>
              </p:nvSpPr>
              <p:spPr bwMode="auto">
                <a:xfrm rot="8108781" flipH="1" flipV="1">
                  <a:off x="940" y="3996"/>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513" name="Group 159"/>
              <p:cNvGrpSpPr>
                <a:grpSpLocks noChangeAspect="1"/>
              </p:cNvGrpSpPr>
              <p:nvPr/>
            </p:nvGrpSpPr>
            <p:grpSpPr bwMode="auto">
              <a:xfrm rot="247084">
                <a:off x="864" y="3364"/>
                <a:ext cx="214" cy="315"/>
                <a:chOff x="854" y="3815"/>
                <a:chExt cx="114" cy="191"/>
              </a:xfrm>
            </p:grpSpPr>
            <p:sp>
              <p:nvSpPr>
                <p:cNvPr id="104652" name="AutoShape 160"/>
                <p:cNvSpPr>
                  <a:spLocks noChangeAspect="1" noChangeArrowheads="1"/>
                </p:cNvSpPr>
                <p:nvPr/>
              </p:nvSpPr>
              <p:spPr bwMode="auto">
                <a:xfrm rot="4562609">
                  <a:off x="809" y="3923"/>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53" name="AutoShape 161"/>
                <p:cNvSpPr>
                  <a:spLocks noChangeAspect="1" noChangeArrowheads="1"/>
                </p:cNvSpPr>
                <p:nvPr/>
              </p:nvSpPr>
              <p:spPr bwMode="auto">
                <a:xfrm rot="4562609">
                  <a:off x="820" y="3912"/>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54" name="AutoShape 162"/>
                <p:cNvSpPr>
                  <a:spLocks noChangeAspect="1" noChangeArrowheads="1"/>
                </p:cNvSpPr>
                <p:nvPr/>
              </p:nvSpPr>
              <p:spPr bwMode="auto">
                <a:xfrm rot="4562609">
                  <a:off x="847" y="3916"/>
                  <a:ext cx="128" cy="37"/>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55" name="AutoShape 163"/>
                <p:cNvSpPr>
                  <a:spLocks noChangeAspect="1" noChangeArrowheads="1"/>
                </p:cNvSpPr>
                <p:nvPr/>
              </p:nvSpPr>
              <p:spPr bwMode="auto">
                <a:xfrm rot="4562609">
                  <a:off x="854" y="3901"/>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56" name="AutoShape 164"/>
                <p:cNvSpPr>
                  <a:spLocks noChangeAspect="1" noChangeArrowheads="1"/>
                </p:cNvSpPr>
                <p:nvPr/>
              </p:nvSpPr>
              <p:spPr bwMode="auto">
                <a:xfrm rot="4562609">
                  <a:off x="858" y="3860"/>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57" name="AutoShape 165"/>
                <p:cNvSpPr>
                  <a:spLocks noChangeAspect="1" noChangeArrowheads="1"/>
                </p:cNvSpPr>
                <p:nvPr/>
              </p:nvSpPr>
              <p:spPr bwMode="auto">
                <a:xfrm rot="4562609">
                  <a:off x="885" y="3907"/>
                  <a:ext cx="128" cy="39"/>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514" name="Group 166"/>
              <p:cNvGrpSpPr>
                <a:grpSpLocks noChangeAspect="1"/>
              </p:cNvGrpSpPr>
              <p:nvPr/>
            </p:nvGrpSpPr>
            <p:grpSpPr bwMode="auto">
              <a:xfrm rot="-2053158">
                <a:off x="576" y="3031"/>
                <a:ext cx="253" cy="269"/>
                <a:chOff x="1007" y="4063"/>
                <a:chExt cx="136" cy="161"/>
              </a:xfrm>
            </p:grpSpPr>
            <p:sp>
              <p:nvSpPr>
                <p:cNvPr id="104646" name="AutoShape 167"/>
                <p:cNvSpPr>
                  <a:spLocks noChangeAspect="1" noChangeArrowheads="1"/>
                </p:cNvSpPr>
                <p:nvPr/>
              </p:nvSpPr>
              <p:spPr bwMode="auto">
                <a:xfrm rot="7244239">
                  <a:off x="962" y="4119"/>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47" name="AutoShape 168"/>
                <p:cNvSpPr>
                  <a:spLocks noChangeAspect="1" noChangeArrowheads="1"/>
                </p:cNvSpPr>
                <p:nvPr/>
              </p:nvSpPr>
              <p:spPr bwMode="auto">
                <a:xfrm rot="7244239">
                  <a:off x="977" y="4119"/>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48" name="AutoShape 169"/>
                <p:cNvSpPr>
                  <a:spLocks noChangeAspect="1" noChangeArrowheads="1"/>
                </p:cNvSpPr>
                <p:nvPr/>
              </p:nvSpPr>
              <p:spPr bwMode="auto">
                <a:xfrm rot="7244239">
                  <a:off x="994" y="4141"/>
                  <a:ext cx="128" cy="37"/>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49" name="AutoShape 170"/>
                <p:cNvSpPr>
                  <a:spLocks noChangeAspect="1" noChangeArrowheads="1"/>
                </p:cNvSpPr>
                <p:nvPr/>
              </p:nvSpPr>
              <p:spPr bwMode="auto">
                <a:xfrm rot="7244239">
                  <a:off x="1009" y="4135"/>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50" name="AutoShape 171"/>
                <p:cNvSpPr>
                  <a:spLocks noChangeAspect="1" noChangeArrowheads="1"/>
                </p:cNvSpPr>
                <p:nvPr/>
              </p:nvSpPr>
              <p:spPr bwMode="auto">
                <a:xfrm rot="7244239">
                  <a:off x="1041" y="4108"/>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51" name="AutoShape 172"/>
                <p:cNvSpPr>
                  <a:spLocks noChangeAspect="1" noChangeArrowheads="1"/>
                </p:cNvSpPr>
                <p:nvPr/>
              </p:nvSpPr>
              <p:spPr bwMode="auto">
                <a:xfrm rot="7244239">
                  <a:off x="1060" y="4117"/>
                  <a:ext cx="128" cy="39"/>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515" name="Group 173"/>
              <p:cNvGrpSpPr>
                <a:grpSpLocks noChangeAspect="1"/>
              </p:cNvGrpSpPr>
              <p:nvPr/>
            </p:nvGrpSpPr>
            <p:grpSpPr bwMode="auto">
              <a:xfrm rot="2108995">
                <a:off x="432" y="3447"/>
                <a:ext cx="290" cy="107"/>
                <a:chOff x="1057" y="3817"/>
                <a:chExt cx="156" cy="63"/>
              </a:xfrm>
            </p:grpSpPr>
            <p:sp>
              <p:nvSpPr>
                <p:cNvPr id="104642" name="AutoShape 174"/>
                <p:cNvSpPr>
                  <a:spLocks noChangeAspect="1" noChangeArrowheads="1"/>
                </p:cNvSpPr>
                <p:nvPr/>
              </p:nvSpPr>
              <p:spPr bwMode="auto">
                <a:xfrm rot="-8633988" flipH="1" flipV="1">
                  <a:off x="1081" y="3833"/>
                  <a:ext cx="129" cy="19"/>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43" name="AutoShape 175"/>
                <p:cNvSpPr>
                  <a:spLocks noChangeAspect="1" noChangeArrowheads="1"/>
                </p:cNvSpPr>
                <p:nvPr/>
              </p:nvSpPr>
              <p:spPr bwMode="auto">
                <a:xfrm rot="-8633988" flipH="1" flipV="1">
                  <a:off x="1084" y="3855"/>
                  <a:ext cx="129" cy="19"/>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44" name="AutoShape 176"/>
                <p:cNvSpPr>
                  <a:spLocks noChangeAspect="1" noChangeArrowheads="1"/>
                </p:cNvSpPr>
                <p:nvPr/>
              </p:nvSpPr>
              <p:spPr bwMode="auto">
                <a:xfrm rot="-8633988" flipH="1" flipV="1">
                  <a:off x="1057" y="3861"/>
                  <a:ext cx="129" cy="19"/>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45" name="AutoShape 177"/>
                <p:cNvSpPr>
                  <a:spLocks noChangeAspect="1" noChangeArrowheads="1"/>
                </p:cNvSpPr>
                <p:nvPr/>
              </p:nvSpPr>
              <p:spPr bwMode="auto">
                <a:xfrm rot="-8633988" flipH="1" flipV="1">
                  <a:off x="1078" y="3817"/>
                  <a:ext cx="129" cy="19"/>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516" name="Group 178"/>
              <p:cNvGrpSpPr>
                <a:grpSpLocks noChangeAspect="1"/>
              </p:cNvGrpSpPr>
              <p:nvPr/>
            </p:nvGrpSpPr>
            <p:grpSpPr bwMode="auto">
              <a:xfrm rot="752253">
                <a:off x="624" y="3572"/>
                <a:ext cx="211" cy="312"/>
                <a:chOff x="854" y="3815"/>
                <a:chExt cx="114" cy="191"/>
              </a:xfrm>
            </p:grpSpPr>
            <p:sp>
              <p:nvSpPr>
                <p:cNvPr id="104636" name="AutoShape 179"/>
                <p:cNvSpPr>
                  <a:spLocks noChangeAspect="1" noChangeArrowheads="1"/>
                </p:cNvSpPr>
                <p:nvPr/>
              </p:nvSpPr>
              <p:spPr bwMode="auto">
                <a:xfrm rot="4562609">
                  <a:off x="809" y="3923"/>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37" name="AutoShape 180"/>
                <p:cNvSpPr>
                  <a:spLocks noChangeAspect="1" noChangeArrowheads="1"/>
                </p:cNvSpPr>
                <p:nvPr/>
              </p:nvSpPr>
              <p:spPr bwMode="auto">
                <a:xfrm rot="4562609">
                  <a:off x="820" y="3912"/>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38" name="AutoShape 181"/>
                <p:cNvSpPr>
                  <a:spLocks noChangeAspect="1" noChangeArrowheads="1"/>
                </p:cNvSpPr>
                <p:nvPr/>
              </p:nvSpPr>
              <p:spPr bwMode="auto">
                <a:xfrm rot="4562609">
                  <a:off x="847" y="3916"/>
                  <a:ext cx="128" cy="37"/>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39" name="AutoShape 182"/>
                <p:cNvSpPr>
                  <a:spLocks noChangeAspect="1" noChangeArrowheads="1"/>
                </p:cNvSpPr>
                <p:nvPr/>
              </p:nvSpPr>
              <p:spPr bwMode="auto">
                <a:xfrm rot="4562609">
                  <a:off x="854" y="3901"/>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40" name="AutoShape 183"/>
                <p:cNvSpPr>
                  <a:spLocks noChangeAspect="1" noChangeArrowheads="1"/>
                </p:cNvSpPr>
                <p:nvPr/>
              </p:nvSpPr>
              <p:spPr bwMode="auto">
                <a:xfrm rot="4562609">
                  <a:off x="858" y="3860"/>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41" name="AutoShape 184"/>
                <p:cNvSpPr>
                  <a:spLocks noChangeAspect="1" noChangeArrowheads="1"/>
                </p:cNvSpPr>
                <p:nvPr/>
              </p:nvSpPr>
              <p:spPr bwMode="auto">
                <a:xfrm rot="4562609">
                  <a:off x="885" y="3907"/>
                  <a:ext cx="128" cy="39"/>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517" name="Group 185"/>
              <p:cNvGrpSpPr>
                <a:grpSpLocks noChangeAspect="1"/>
              </p:cNvGrpSpPr>
              <p:nvPr/>
            </p:nvGrpSpPr>
            <p:grpSpPr bwMode="auto">
              <a:xfrm rot="2292479">
                <a:off x="912" y="3696"/>
                <a:ext cx="297" cy="291"/>
                <a:chOff x="1115" y="3948"/>
                <a:chExt cx="159" cy="177"/>
              </a:xfrm>
            </p:grpSpPr>
            <p:grpSp>
              <p:nvGrpSpPr>
                <p:cNvPr id="104518" name="Group 186"/>
                <p:cNvGrpSpPr>
                  <a:grpSpLocks noChangeAspect="1"/>
                </p:cNvGrpSpPr>
                <p:nvPr/>
              </p:nvGrpSpPr>
              <p:grpSpPr bwMode="auto">
                <a:xfrm>
                  <a:off x="1172" y="3948"/>
                  <a:ext cx="102" cy="139"/>
                  <a:chOff x="2100" y="3519"/>
                  <a:chExt cx="216" cy="297"/>
                </a:xfrm>
              </p:grpSpPr>
              <p:sp>
                <p:nvSpPr>
                  <p:cNvPr id="104634" name="Oval 187"/>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35" name="Oval 188"/>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519" name="Group 189"/>
                <p:cNvGrpSpPr>
                  <a:grpSpLocks noChangeAspect="1"/>
                </p:cNvGrpSpPr>
                <p:nvPr/>
              </p:nvGrpSpPr>
              <p:grpSpPr bwMode="auto">
                <a:xfrm>
                  <a:off x="1153" y="3959"/>
                  <a:ext cx="102" cy="140"/>
                  <a:chOff x="2100" y="3519"/>
                  <a:chExt cx="216" cy="297"/>
                </a:xfrm>
              </p:grpSpPr>
              <p:sp>
                <p:nvSpPr>
                  <p:cNvPr id="104632" name="Oval 190"/>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33" name="Oval 191"/>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520" name="Group 192"/>
                <p:cNvGrpSpPr>
                  <a:grpSpLocks noChangeAspect="1"/>
                </p:cNvGrpSpPr>
                <p:nvPr/>
              </p:nvGrpSpPr>
              <p:grpSpPr bwMode="auto">
                <a:xfrm>
                  <a:off x="1120" y="3968"/>
                  <a:ext cx="103" cy="139"/>
                  <a:chOff x="2100" y="3519"/>
                  <a:chExt cx="216" cy="297"/>
                </a:xfrm>
              </p:grpSpPr>
              <p:sp>
                <p:nvSpPr>
                  <p:cNvPr id="104630" name="Oval 193"/>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31" name="Oval 194"/>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521" name="Group 195"/>
                <p:cNvGrpSpPr>
                  <a:grpSpLocks noChangeAspect="1"/>
                </p:cNvGrpSpPr>
                <p:nvPr/>
              </p:nvGrpSpPr>
              <p:grpSpPr bwMode="auto">
                <a:xfrm>
                  <a:off x="1115" y="3986"/>
                  <a:ext cx="102" cy="139"/>
                  <a:chOff x="2100" y="3519"/>
                  <a:chExt cx="216" cy="297"/>
                </a:xfrm>
              </p:grpSpPr>
              <p:sp>
                <p:nvSpPr>
                  <p:cNvPr id="104628" name="Oval 196"/>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29" name="Oval 197"/>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grpSp>
            <p:nvGrpSpPr>
              <p:cNvPr id="104522" name="Group 198"/>
              <p:cNvGrpSpPr>
                <a:grpSpLocks noChangeAspect="1"/>
              </p:cNvGrpSpPr>
              <p:nvPr/>
            </p:nvGrpSpPr>
            <p:grpSpPr bwMode="auto">
              <a:xfrm rot="-3263130">
                <a:off x="1096" y="2921"/>
                <a:ext cx="306" cy="193"/>
                <a:chOff x="921" y="3996"/>
                <a:chExt cx="186" cy="102"/>
              </a:xfrm>
            </p:grpSpPr>
            <p:sp>
              <p:nvSpPr>
                <p:cNvPr id="104619" name="AutoShape 199"/>
                <p:cNvSpPr>
                  <a:spLocks noChangeAspect="1" noChangeArrowheads="1"/>
                </p:cNvSpPr>
                <p:nvPr/>
              </p:nvSpPr>
              <p:spPr bwMode="auto">
                <a:xfrm rot="8108781" flipH="1" flipV="1">
                  <a:off x="978" y="4053"/>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20" name="AutoShape 200"/>
                <p:cNvSpPr>
                  <a:spLocks noChangeAspect="1" noChangeArrowheads="1"/>
                </p:cNvSpPr>
                <p:nvPr/>
              </p:nvSpPr>
              <p:spPr bwMode="auto">
                <a:xfrm rot="8108781" flipH="1" flipV="1">
                  <a:off x="951" y="4060"/>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21" name="AutoShape 201"/>
                <p:cNvSpPr>
                  <a:spLocks noChangeAspect="1" noChangeArrowheads="1"/>
                </p:cNvSpPr>
                <p:nvPr/>
              </p:nvSpPr>
              <p:spPr bwMode="auto">
                <a:xfrm rot="8108781" flipH="1" flipV="1">
                  <a:off x="955" y="4019"/>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22" name="AutoShape 202"/>
                <p:cNvSpPr>
                  <a:spLocks noChangeAspect="1" noChangeArrowheads="1"/>
                </p:cNvSpPr>
                <p:nvPr/>
              </p:nvSpPr>
              <p:spPr bwMode="auto">
                <a:xfrm rot="8108781" flipH="1" flipV="1">
                  <a:off x="921" y="4023"/>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23" name="AutoShape 203"/>
                <p:cNvSpPr>
                  <a:spLocks noChangeAspect="1" noChangeArrowheads="1"/>
                </p:cNvSpPr>
                <p:nvPr/>
              </p:nvSpPr>
              <p:spPr bwMode="auto">
                <a:xfrm rot="8108781" flipH="1" flipV="1">
                  <a:off x="940" y="3996"/>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534" name="Group 204"/>
              <p:cNvGrpSpPr>
                <a:grpSpLocks noChangeAspect="1"/>
              </p:cNvGrpSpPr>
              <p:nvPr/>
            </p:nvGrpSpPr>
            <p:grpSpPr bwMode="auto">
              <a:xfrm rot="-231882">
                <a:off x="864" y="2740"/>
                <a:ext cx="211" cy="316"/>
                <a:chOff x="854" y="3815"/>
                <a:chExt cx="114" cy="191"/>
              </a:xfrm>
            </p:grpSpPr>
            <p:sp>
              <p:nvSpPr>
                <p:cNvPr id="104613" name="AutoShape 205"/>
                <p:cNvSpPr>
                  <a:spLocks noChangeAspect="1" noChangeArrowheads="1"/>
                </p:cNvSpPr>
                <p:nvPr/>
              </p:nvSpPr>
              <p:spPr bwMode="auto">
                <a:xfrm rot="4562609">
                  <a:off x="809" y="3923"/>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14" name="AutoShape 206"/>
                <p:cNvSpPr>
                  <a:spLocks noChangeAspect="1" noChangeArrowheads="1"/>
                </p:cNvSpPr>
                <p:nvPr/>
              </p:nvSpPr>
              <p:spPr bwMode="auto">
                <a:xfrm rot="4562609">
                  <a:off x="820" y="3912"/>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15" name="AutoShape 207"/>
                <p:cNvSpPr>
                  <a:spLocks noChangeAspect="1" noChangeArrowheads="1"/>
                </p:cNvSpPr>
                <p:nvPr/>
              </p:nvSpPr>
              <p:spPr bwMode="auto">
                <a:xfrm rot="4562609">
                  <a:off x="847" y="3916"/>
                  <a:ext cx="128" cy="37"/>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16" name="AutoShape 208"/>
                <p:cNvSpPr>
                  <a:spLocks noChangeAspect="1" noChangeArrowheads="1"/>
                </p:cNvSpPr>
                <p:nvPr/>
              </p:nvSpPr>
              <p:spPr bwMode="auto">
                <a:xfrm rot="4562609">
                  <a:off x="854" y="3901"/>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17" name="AutoShape 209"/>
                <p:cNvSpPr>
                  <a:spLocks noChangeAspect="1" noChangeArrowheads="1"/>
                </p:cNvSpPr>
                <p:nvPr/>
              </p:nvSpPr>
              <p:spPr bwMode="auto">
                <a:xfrm rot="4562609">
                  <a:off x="858" y="3860"/>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18" name="AutoShape 210"/>
                <p:cNvSpPr>
                  <a:spLocks noChangeAspect="1" noChangeArrowheads="1"/>
                </p:cNvSpPr>
                <p:nvPr/>
              </p:nvSpPr>
              <p:spPr bwMode="auto">
                <a:xfrm rot="4562609">
                  <a:off x="885" y="3907"/>
                  <a:ext cx="128" cy="39"/>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539" name="Group 211"/>
              <p:cNvGrpSpPr>
                <a:grpSpLocks noChangeAspect="1"/>
              </p:cNvGrpSpPr>
              <p:nvPr/>
            </p:nvGrpSpPr>
            <p:grpSpPr bwMode="auto">
              <a:xfrm rot="1316917" flipH="1" flipV="1">
                <a:off x="912" y="3073"/>
                <a:ext cx="297" cy="291"/>
                <a:chOff x="1115" y="3948"/>
                <a:chExt cx="159" cy="177"/>
              </a:xfrm>
            </p:grpSpPr>
            <p:grpSp>
              <p:nvGrpSpPr>
                <p:cNvPr id="104540" name="Group 212"/>
                <p:cNvGrpSpPr>
                  <a:grpSpLocks noChangeAspect="1"/>
                </p:cNvGrpSpPr>
                <p:nvPr/>
              </p:nvGrpSpPr>
              <p:grpSpPr bwMode="auto">
                <a:xfrm>
                  <a:off x="1172" y="3948"/>
                  <a:ext cx="102" cy="139"/>
                  <a:chOff x="2100" y="3519"/>
                  <a:chExt cx="216" cy="297"/>
                </a:xfrm>
              </p:grpSpPr>
              <p:sp>
                <p:nvSpPr>
                  <p:cNvPr id="104611" name="Oval 213"/>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12" name="Oval 214"/>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541" name="Group 215"/>
                <p:cNvGrpSpPr>
                  <a:grpSpLocks noChangeAspect="1"/>
                </p:cNvGrpSpPr>
                <p:nvPr/>
              </p:nvGrpSpPr>
              <p:grpSpPr bwMode="auto">
                <a:xfrm>
                  <a:off x="1153" y="3959"/>
                  <a:ext cx="102" cy="140"/>
                  <a:chOff x="2100" y="3519"/>
                  <a:chExt cx="216" cy="297"/>
                </a:xfrm>
              </p:grpSpPr>
              <p:sp>
                <p:nvSpPr>
                  <p:cNvPr id="104609" name="Oval 216"/>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10" name="Oval 217"/>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542" name="Group 218"/>
                <p:cNvGrpSpPr>
                  <a:grpSpLocks noChangeAspect="1"/>
                </p:cNvGrpSpPr>
                <p:nvPr/>
              </p:nvGrpSpPr>
              <p:grpSpPr bwMode="auto">
                <a:xfrm>
                  <a:off x="1120" y="3968"/>
                  <a:ext cx="103" cy="139"/>
                  <a:chOff x="2100" y="3519"/>
                  <a:chExt cx="216" cy="297"/>
                </a:xfrm>
              </p:grpSpPr>
              <p:sp>
                <p:nvSpPr>
                  <p:cNvPr id="104607" name="Oval 219"/>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08" name="Oval 220"/>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543" name="Group 221"/>
                <p:cNvGrpSpPr>
                  <a:grpSpLocks noChangeAspect="1"/>
                </p:cNvGrpSpPr>
                <p:nvPr/>
              </p:nvGrpSpPr>
              <p:grpSpPr bwMode="auto">
                <a:xfrm>
                  <a:off x="1115" y="3986"/>
                  <a:ext cx="102" cy="139"/>
                  <a:chOff x="2100" y="3519"/>
                  <a:chExt cx="216" cy="297"/>
                </a:xfrm>
              </p:grpSpPr>
              <p:sp>
                <p:nvSpPr>
                  <p:cNvPr id="104605" name="Oval 222"/>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06" name="Oval 223"/>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grpSp>
            <p:nvGrpSpPr>
              <p:cNvPr id="104544" name="Group 224"/>
              <p:cNvGrpSpPr>
                <a:grpSpLocks noChangeAspect="1"/>
              </p:cNvGrpSpPr>
              <p:nvPr/>
            </p:nvGrpSpPr>
            <p:grpSpPr bwMode="auto">
              <a:xfrm rot="-2135064" flipH="1" flipV="1">
                <a:off x="1104" y="3322"/>
                <a:ext cx="254" cy="268"/>
                <a:chOff x="1007" y="4063"/>
                <a:chExt cx="136" cy="161"/>
              </a:xfrm>
            </p:grpSpPr>
            <p:sp>
              <p:nvSpPr>
                <p:cNvPr id="104595" name="AutoShape 225"/>
                <p:cNvSpPr>
                  <a:spLocks noChangeAspect="1" noChangeArrowheads="1"/>
                </p:cNvSpPr>
                <p:nvPr/>
              </p:nvSpPr>
              <p:spPr bwMode="auto">
                <a:xfrm rot="7244239">
                  <a:off x="962" y="4119"/>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96" name="AutoShape 226"/>
                <p:cNvSpPr>
                  <a:spLocks noChangeAspect="1" noChangeArrowheads="1"/>
                </p:cNvSpPr>
                <p:nvPr/>
              </p:nvSpPr>
              <p:spPr bwMode="auto">
                <a:xfrm rot="7244239">
                  <a:off x="977" y="4119"/>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97" name="AutoShape 227"/>
                <p:cNvSpPr>
                  <a:spLocks noChangeAspect="1" noChangeArrowheads="1"/>
                </p:cNvSpPr>
                <p:nvPr/>
              </p:nvSpPr>
              <p:spPr bwMode="auto">
                <a:xfrm rot="7244239">
                  <a:off x="994" y="4141"/>
                  <a:ext cx="128" cy="37"/>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98" name="AutoShape 228"/>
                <p:cNvSpPr>
                  <a:spLocks noChangeAspect="1" noChangeArrowheads="1"/>
                </p:cNvSpPr>
                <p:nvPr/>
              </p:nvSpPr>
              <p:spPr bwMode="auto">
                <a:xfrm rot="7244239">
                  <a:off x="1009" y="4135"/>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99" name="AutoShape 229"/>
                <p:cNvSpPr>
                  <a:spLocks noChangeAspect="1" noChangeArrowheads="1"/>
                </p:cNvSpPr>
                <p:nvPr/>
              </p:nvSpPr>
              <p:spPr bwMode="auto">
                <a:xfrm rot="7244239">
                  <a:off x="1041" y="4108"/>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600" name="AutoShape 230"/>
                <p:cNvSpPr>
                  <a:spLocks noChangeAspect="1" noChangeArrowheads="1"/>
                </p:cNvSpPr>
                <p:nvPr/>
              </p:nvSpPr>
              <p:spPr bwMode="auto">
                <a:xfrm rot="7244239">
                  <a:off x="1060" y="4117"/>
                  <a:ext cx="128" cy="39"/>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sp>
            <p:nvSpPr>
              <p:cNvPr id="104523" name="AutoShape 231"/>
              <p:cNvSpPr>
                <a:spLocks noChangeAspect="1" noChangeArrowheads="1"/>
              </p:cNvSpPr>
              <p:nvPr/>
            </p:nvSpPr>
            <p:spPr bwMode="auto">
              <a:xfrm rot="5324617" flipH="1" flipV="1">
                <a:off x="2461" y="3392"/>
                <a:ext cx="213" cy="72"/>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24" name="AutoShape 232"/>
              <p:cNvSpPr>
                <a:spLocks noChangeAspect="1" noChangeArrowheads="1"/>
              </p:cNvSpPr>
              <p:nvPr/>
            </p:nvSpPr>
            <p:spPr bwMode="auto">
              <a:xfrm rot="5324617" flipH="1" flipV="1">
                <a:off x="2436" y="3431"/>
                <a:ext cx="212" cy="72"/>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25" name="AutoShape 233"/>
              <p:cNvSpPr>
                <a:spLocks noChangeAspect="1" noChangeArrowheads="1"/>
              </p:cNvSpPr>
              <p:nvPr/>
            </p:nvSpPr>
            <p:spPr bwMode="auto">
              <a:xfrm rot="5324617" flipH="1" flipV="1">
                <a:off x="2385" y="3382"/>
                <a:ext cx="211" cy="71"/>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26" name="AutoShape 234"/>
              <p:cNvSpPr>
                <a:spLocks noChangeAspect="1" noChangeArrowheads="1"/>
              </p:cNvSpPr>
              <p:nvPr/>
            </p:nvSpPr>
            <p:spPr bwMode="auto">
              <a:xfrm rot="5324617" flipH="1" flipV="1">
                <a:off x="2346" y="3425"/>
                <a:ext cx="212" cy="72"/>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27" name="AutoShape 235"/>
              <p:cNvSpPr>
                <a:spLocks noChangeAspect="1" noChangeArrowheads="1"/>
              </p:cNvSpPr>
              <p:nvPr/>
            </p:nvSpPr>
            <p:spPr bwMode="auto">
              <a:xfrm rot="5324617" flipH="1" flipV="1">
                <a:off x="2330" y="3600"/>
                <a:ext cx="212" cy="72"/>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28" name="AutoShape 236"/>
              <p:cNvSpPr>
                <a:spLocks noChangeAspect="1" noChangeArrowheads="1"/>
              </p:cNvSpPr>
              <p:nvPr/>
            </p:nvSpPr>
            <p:spPr bwMode="auto">
              <a:xfrm rot="4809694">
                <a:off x="2954" y="3766"/>
                <a:ext cx="212" cy="71"/>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29" name="AutoShape 237"/>
              <p:cNvSpPr>
                <a:spLocks noChangeAspect="1" noChangeArrowheads="1"/>
              </p:cNvSpPr>
              <p:nvPr/>
            </p:nvSpPr>
            <p:spPr bwMode="auto">
              <a:xfrm rot="4809694">
                <a:off x="2906" y="3725"/>
                <a:ext cx="211" cy="71"/>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30" name="AutoShape 238"/>
              <p:cNvSpPr>
                <a:spLocks noChangeAspect="1" noChangeArrowheads="1"/>
              </p:cNvSpPr>
              <p:nvPr/>
            </p:nvSpPr>
            <p:spPr bwMode="auto">
              <a:xfrm rot="4809694">
                <a:off x="3068" y="3735"/>
                <a:ext cx="211" cy="70"/>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31" name="AutoShape 239"/>
              <p:cNvSpPr>
                <a:spLocks noChangeAspect="1" noChangeArrowheads="1"/>
              </p:cNvSpPr>
              <p:nvPr/>
            </p:nvSpPr>
            <p:spPr bwMode="auto">
              <a:xfrm rot="4809694">
                <a:off x="3084" y="3709"/>
                <a:ext cx="212" cy="72"/>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32" name="AutoShape 240"/>
              <p:cNvSpPr>
                <a:spLocks noChangeAspect="1" noChangeArrowheads="1"/>
              </p:cNvSpPr>
              <p:nvPr/>
            </p:nvSpPr>
            <p:spPr bwMode="auto">
              <a:xfrm rot="4809694">
                <a:off x="3050" y="3517"/>
                <a:ext cx="211" cy="71"/>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33" name="AutoShape 241"/>
              <p:cNvSpPr>
                <a:spLocks noChangeAspect="1" noChangeArrowheads="1"/>
              </p:cNvSpPr>
              <p:nvPr/>
            </p:nvSpPr>
            <p:spPr bwMode="auto">
              <a:xfrm rot="4809694">
                <a:off x="3141" y="3724"/>
                <a:ext cx="211" cy="73"/>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nvGrpSpPr>
              <p:cNvPr id="104551" name="Group 242"/>
              <p:cNvGrpSpPr>
                <a:grpSpLocks noChangeAspect="1"/>
              </p:cNvGrpSpPr>
              <p:nvPr/>
            </p:nvGrpSpPr>
            <p:grpSpPr bwMode="auto">
              <a:xfrm rot="-2053158">
                <a:off x="2208" y="3031"/>
                <a:ext cx="253" cy="269"/>
                <a:chOff x="1007" y="4063"/>
                <a:chExt cx="136" cy="161"/>
              </a:xfrm>
            </p:grpSpPr>
            <p:sp>
              <p:nvSpPr>
                <p:cNvPr id="104589" name="AutoShape 243"/>
                <p:cNvSpPr>
                  <a:spLocks noChangeAspect="1" noChangeArrowheads="1"/>
                </p:cNvSpPr>
                <p:nvPr/>
              </p:nvSpPr>
              <p:spPr bwMode="auto">
                <a:xfrm rot="7244239">
                  <a:off x="962" y="4119"/>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90" name="AutoShape 244"/>
                <p:cNvSpPr>
                  <a:spLocks noChangeAspect="1" noChangeArrowheads="1"/>
                </p:cNvSpPr>
                <p:nvPr/>
              </p:nvSpPr>
              <p:spPr bwMode="auto">
                <a:xfrm rot="7244239">
                  <a:off x="977" y="4119"/>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91" name="AutoShape 245"/>
                <p:cNvSpPr>
                  <a:spLocks noChangeAspect="1" noChangeArrowheads="1"/>
                </p:cNvSpPr>
                <p:nvPr/>
              </p:nvSpPr>
              <p:spPr bwMode="auto">
                <a:xfrm rot="7244239">
                  <a:off x="994" y="4141"/>
                  <a:ext cx="128" cy="37"/>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92" name="AutoShape 246"/>
                <p:cNvSpPr>
                  <a:spLocks noChangeAspect="1" noChangeArrowheads="1"/>
                </p:cNvSpPr>
                <p:nvPr/>
              </p:nvSpPr>
              <p:spPr bwMode="auto">
                <a:xfrm rot="7244239">
                  <a:off x="1009" y="4135"/>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93" name="AutoShape 247"/>
                <p:cNvSpPr>
                  <a:spLocks noChangeAspect="1" noChangeArrowheads="1"/>
                </p:cNvSpPr>
                <p:nvPr/>
              </p:nvSpPr>
              <p:spPr bwMode="auto">
                <a:xfrm rot="7244239">
                  <a:off x="1041" y="4108"/>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94" name="AutoShape 248"/>
                <p:cNvSpPr>
                  <a:spLocks noChangeAspect="1" noChangeArrowheads="1"/>
                </p:cNvSpPr>
                <p:nvPr/>
              </p:nvSpPr>
              <p:spPr bwMode="auto">
                <a:xfrm rot="7244239">
                  <a:off x="1060" y="4117"/>
                  <a:ext cx="128" cy="39"/>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sp>
            <p:nvSpPr>
              <p:cNvPr id="104535" name="AutoShape 249"/>
              <p:cNvSpPr>
                <a:spLocks noChangeAspect="1" noChangeArrowheads="1"/>
              </p:cNvSpPr>
              <p:nvPr/>
            </p:nvSpPr>
            <p:spPr bwMode="auto">
              <a:xfrm rot="-6524993" flipH="1" flipV="1">
                <a:off x="2176" y="3691"/>
                <a:ext cx="207" cy="37"/>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36" name="AutoShape 250"/>
              <p:cNvSpPr>
                <a:spLocks noChangeAspect="1" noChangeArrowheads="1"/>
              </p:cNvSpPr>
              <p:nvPr/>
            </p:nvSpPr>
            <p:spPr bwMode="auto">
              <a:xfrm rot="-6524993" flipH="1" flipV="1">
                <a:off x="2155" y="3723"/>
                <a:ext cx="208" cy="37"/>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37" name="AutoShape 251"/>
              <p:cNvSpPr>
                <a:spLocks noChangeAspect="1" noChangeArrowheads="1"/>
              </p:cNvSpPr>
              <p:nvPr/>
            </p:nvSpPr>
            <p:spPr bwMode="auto">
              <a:xfrm rot="-6524993" flipH="1" flipV="1">
                <a:off x="1979" y="3615"/>
                <a:ext cx="208" cy="37"/>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38" name="AutoShape 252"/>
              <p:cNvSpPr>
                <a:spLocks noChangeAspect="1" noChangeArrowheads="1"/>
              </p:cNvSpPr>
              <p:nvPr/>
            </p:nvSpPr>
            <p:spPr bwMode="auto">
              <a:xfrm rot="-6524993" flipH="1" flipV="1">
                <a:off x="2189" y="3665"/>
                <a:ext cx="208" cy="37"/>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nvGrpSpPr>
              <p:cNvPr id="104552" name="Group 253"/>
              <p:cNvGrpSpPr>
                <a:grpSpLocks noChangeAspect="1"/>
              </p:cNvGrpSpPr>
              <p:nvPr/>
            </p:nvGrpSpPr>
            <p:grpSpPr bwMode="auto">
              <a:xfrm rot="752253">
                <a:off x="2304" y="3780"/>
                <a:ext cx="211" cy="312"/>
                <a:chOff x="854" y="3815"/>
                <a:chExt cx="114" cy="191"/>
              </a:xfrm>
            </p:grpSpPr>
            <p:sp>
              <p:nvSpPr>
                <p:cNvPr id="104583" name="AutoShape 254"/>
                <p:cNvSpPr>
                  <a:spLocks noChangeAspect="1" noChangeArrowheads="1"/>
                </p:cNvSpPr>
                <p:nvPr/>
              </p:nvSpPr>
              <p:spPr bwMode="auto">
                <a:xfrm rot="4562609">
                  <a:off x="809" y="3923"/>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84" name="AutoShape 255"/>
                <p:cNvSpPr>
                  <a:spLocks noChangeAspect="1" noChangeArrowheads="1"/>
                </p:cNvSpPr>
                <p:nvPr/>
              </p:nvSpPr>
              <p:spPr bwMode="auto">
                <a:xfrm rot="4562609">
                  <a:off x="820" y="3912"/>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85" name="AutoShape 256"/>
                <p:cNvSpPr>
                  <a:spLocks noChangeAspect="1" noChangeArrowheads="1"/>
                </p:cNvSpPr>
                <p:nvPr/>
              </p:nvSpPr>
              <p:spPr bwMode="auto">
                <a:xfrm rot="4562609">
                  <a:off x="847" y="3916"/>
                  <a:ext cx="128" cy="37"/>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86" name="AutoShape 257"/>
                <p:cNvSpPr>
                  <a:spLocks noChangeAspect="1" noChangeArrowheads="1"/>
                </p:cNvSpPr>
                <p:nvPr/>
              </p:nvSpPr>
              <p:spPr bwMode="auto">
                <a:xfrm rot="4562609">
                  <a:off x="854" y="3901"/>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87" name="AutoShape 258"/>
                <p:cNvSpPr>
                  <a:spLocks noChangeAspect="1" noChangeArrowheads="1"/>
                </p:cNvSpPr>
                <p:nvPr/>
              </p:nvSpPr>
              <p:spPr bwMode="auto">
                <a:xfrm rot="4562609">
                  <a:off x="858" y="3860"/>
                  <a:ext cx="128"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88" name="AutoShape 259"/>
                <p:cNvSpPr>
                  <a:spLocks noChangeAspect="1" noChangeArrowheads="1"/>
                </p:cNvSpPr>
                <p:nvPr/>
              </p:nvSpPr>
              <p:spPr bwMode="auto">
                <a:xfrm rot="4562609">
                  <a:off x="885" y="3907"/>
                  <a:ext cx="128" cy="39"/>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553" name="Group 260"/>
              <p:cNvGrpSpPr>
                <a:grpSpLocks noChangeAspect="1"/>
              </p:cNvGrpSpPr>
              <p:nvPr/>
            </p:nvGrpSpPr>
            <p:grpSpPr bwMode="auto">
              <a:xfrm rot="2292479">
                <a:off x="3236" y="3939"/>
                <a:ext cx="191" cy="228"/>
                <a:chOff x="2100" y="3519"/>
                <a:chExt cx="216" cy="297"/>
              </a:xfrm>
            </p:grpSpPr>
            <p:sp>
              <p:nvSpPr>
                <p:cNvPr id="104581" name="Oval 261"/>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82" name="Oval 262"/>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554" name="Group 263"/>
              <p:cNvGrpSpPr>
                <a:grpSpLocks noChangeAspect="1"/>
              </p:cNvGrpSpPr>
              <p:nvPr/>
            </p:nvGrpSpPr>
            <p:grpSpPr bwMode="auto">
              <a:xfrm rot="2292479">
                <a:off x="3195" y="3935"/>
                <a:ext cx="191" cy="229"/>
                <a:chOff x="2100" y="3519"/>
                <a:chExt cx="216" cy="297"/>
              </a:xfrm>
            </p:grpSpPr>
            <p:sp>
              <p:nvSpPr>
                <p:cNvPr id="104579" name="Oval 264"/>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80" name="Oval 265"/>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601" name="Group 266"/>
              <p:cNvGrpSpPr>
                <a:grpSpLocks noChangeAspect="1"/>
              </p:cNvGrpSpPr>
              <p:nvPr/>
            </p:nvGrpSpPr>
            <p:grpSpPr bwMode="auto">
              <a:xfrm rot="2292479">
                <a:off x="3136" y="3913"/>
                <a:ext cx="193" cy="228"/>
                <a:chOff x="2100" y="3519"/>
                <a:chExt cx="216" cy="297"/>
              </a:xfrm>
            </p:grpSpPr>
            <p:sp>
              <p:nvSpPr>
                <p:cNvPr id="104577" name="Oval 267"/>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78" name="Oval 268"/>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602" name="Group 269"/>
              <p:cNvGrpSpPr>
                <a:grpSpLocks noChangeAspect="1"/>
              </p:cNvGrpSpPr>
              <p:nvPr/>
            </p:nvGrpSpPr>
            <p:grpSpPr bwMode="auto">
              <a:xfrm rot="2292479">
                <a:off x="2928" y="3987"/>
                <a:ext cx="191" cy="228"/>
                <a:chOff x="2100" y="3519"/>
                <a:chExt cx="216" cy="297"/>
              </a:xfrm>
            </p:grpSpPr>
            <p:sp>
              <p:nvSpPr>
                <p:cNvPr id="104575" name="Oval 270"/>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76" name="Oval 271"/>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603" name="Group 272"/>
              <p:cNvGrpSpPr>
                <a:grpSpLocks noChangeAspect="1"/>
              </p:cNvGrpSpPr>
              <p:nvPr/>
            </p:nvGrpSpPr>
            <p:grpSpPr bwMode="auto">
              <a:xfrm rot="-3263130">
                <a:off x="3016" y="2838"/>
                <a:ext cx="306" cy="193"/>
                <a:chOff x="921" y="3996"/>
                <a:chExt cx="186" cy="102"/>
              </a:xfrm>
            </p:grpSpPr>
            <p:sp>
              <p:nvSpPr>
                <p:cNvPr id="104570" name="AutoShape 273"/>
                <p:cNvSpPr>
                  <a:spLocks noChangeAspect="1" noChangeArrowheads="1"/>
                </p:cNvSpPr>
                <p:nvPr/>
              </p:nvSpPr>
              <p:spPr bwMode="auto">
                <a:xfrm rot="8108781" flipH="1" flipV="1">
                  <a:off x="978" y="4053"/>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71" name="AutoShape 274"/>
                <p:cNvSpPr>
                  <a:spLocks noChangeAspect="1" noChangeArrowheads="1"/>
                </p:cNvSpPr>
                <p:nvPr/>
              </p:nvSpPr>
              <p:spPr bwMode="auto">
                <a:xfrm rot="8108781" flipH="1" flipV="1">
                  <a:off x="951" y="4060"/>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72" name="AutoShape 275"/>
                <p:cNvSpPr>
                  <a:spLocks noChangeAspect="1" noChangeArrowheads="1"/>
                </p:cNvSpPr>
                <p:nvPr/>
              </p:nvSpPr>
              <p:spPr bwMode="auto">
                <a:xfrm rot="8108781" flipH="1" flipV="1">
                  <a:off x="955" y="4019"/>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73" name="AutoShape 276"/>
                <p:cNvSpPr>
                  <a:spLocks noChangeAspect="1" noChangeArrowheads="1"/>
                </p:cNvSpPr>
                <p:nvPr/>
              </p:nvSpPr>
              <p:spPr bwMode="auto">
                <a:xfrm rot="8108781" flipH="1" flipV="1">
                  <a:off x="921" y="4023"/>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74" name="AutoShape 277"/>
                <p:cNvSpPr>
                  <a:spLocks noChangeAspect="1" noChangeArrowheads="1"/>
                </p:cNvSpPr>
                <p:nvPr/>
              </p:nvSpPr>
              <p:spPr bwMode="auto">
                <a:xfrm rot="8108781" flipH="1" flipV="1">
                  <a:off x="940" y="3996"/>
                  <a:ext cx="129" cy="38"/>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sp>
            <p:nvSpPr>
              <p:cNvPr id="104545" name="AutoShape 278"/>
              <p:cNvSpPr>
                <a:spLocks noChangeAspect="1" noChangeArrowheads="1"/>
              </p:cNvSpPr>
              <p:nvPr/>
            </p:nvSpPr>
            <p:spPr bwMode="auto">
              <a:xfrm rot="4330727">
                <a:off x="2717" y="2836"/>
                <a:ext cx="211" cy="70"/>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46" name="AutoShape 279"/>
              <p:cNvSpPr>
                <a:spLocks noChangeAspect="1" noChangeArrowheads="1"/>
              </p:cNvSpPr>
              <p:nvPr/>
            </p:nvSpPr>
            <p:spPr bwMode="auto">
              <a:xfrm rot="4330727">
                <a:off x="2736" y="2816"/>
                <a:ext cx="211" cy="71"/>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47" name="AutoShape 280"/>
              <p:cNvSpPr>
                <a:spLocks noChangeAspect="1" noChangeArrowheads="1"/>
              </p:cNvSpPr>
              <p:nvPr/>
            </p:nvSpPr>
            <p:spPr bwMode="auto">
              <a:xfrm rot="4330727">
                <a:off x="2786" y="2820"/>
                <a:ext cx="211" cy="69"/>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48" name="AutoShape 281"/>
              <p:cNvSpPr>
                <a:spLocks noChangeAspect="1" noChangeArrowheads="1"/>
              </p:cNvSpPr>
              <p:nvPr/>
            </p:nvSpPr>
            <p:spPr bwMode="auto">
              <a:xfrm rot="4330727">
                <a:off x="2798" y="2794"/>
                <a:ext cx="211" cy="71"/>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49" name="AutoShape 282"/>
              <p:cNvSpPr>
                <a:spLocks noChangeAspect="1" noChangeArrowheads="1"/>
              </p:cNvSpPr>
              <p:nvPr/>
            </p:nvSpPr>
            <p:spPr bwMode="auto">
              <a:xfrm rot="4330727">
                <a:off x="2761" y="2562"/>
                <a:ext cx="211" cy="70"/>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50" name="AutoShape 283"/>
              <p:cNvSpPr>
                <a:spLocks noChangeAspect="1" noChangeArrowheads="1"/>
              </p:cNvSpPr>
              <p:nvPr/>
            </p:nvSpPr>
            <p:spPr bwMode="auto">
              <a:xfrm rot="4330727">
                <a:off x="2854" y="2802"/>
                <a:ext cx="211" cy="72"/>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nvGrpSpPr>
              <p:cNvPr id="104604" name="Group 284"/>
              <p:cNvGrpSpPr>
                <a:grpSpLocks noChangeAspect="1"/>
              </p:cNvGrpSpPr>
              <p:nvPr/>
            </p:nvGrpSpPr>
            <p:grpSpPr bwMode="auto">
              <a:xfrm rot="1316917" flipH="1" flipV="1">
                <a:off x="2822" y="3032"/>
                <a:ext cx="191" cy="229"/>
                <a:chOff x="2100" y="3519"/>
                <a:chExt cx="216" cy="297"/>
              </a:xfrm>
            </p:grpSpPr>
            <p:sp>
              <p:nvSpPr>
                <p:cNvPr id="104568" name="Oval 285"/>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69" name="Oval 286"/>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624" name="Group 287"/>
              <p:cNvGrpSpPr>
                <a:grpSpLocks noChangeAspect="1"/>
              </p:cNvGrpSpPr>
              <p:nvPr/>
            </p:nvGrpSpPr>
            <p:grpSpPr bwMode="auto">
              <a:xfrm rot="1316917" flipH="1" flipV="1">
                <a:off x="2863" y="3025"/>
                <a:ext cx="191" cy="231"/>
                <a:chOff x="2100" y="3519"/>
                <a:chExt cx="216" cy="297"/>
              </a:xfrm>
            </p:grpSpPr>
            <p:sp>
              <p:nvSpPr>
                <p:cNvPr id="104566" name="Oval 288"/>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67" name="Oval 289"/>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625" name="Group 290"/>
              <p:cNvGrpSpPr>
                <a:grpSpLocks noChangeAspect="1"/>
              </p:cNvGrpSpPr>
              <p:nvPr/>
            </p:nvGrpSpPr>
            <p:grpSpPr bwMode="auto">
              <a:xfrm rot="1316917" flipH="1" flipV="1">
                <a:off x="2924" y="3033"/>
                <a:ext cx="193" cy="229"/>
                <a:chOff x="2100" y="3519"/>
                <a:chExt cx="216" cy="297"/>
              </a:xfrm>
            </p:grpSpPr>
            <p:sp>
              <p:nvSpPr>
                <p:cNvPr id="104564" name="Oval 291"/>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65" name="Oval 292"/>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04626" name="Group 293"/>
              <p:cNvGrpSpPr>
                <a:grpSpLocks noChangeAspect="1"/>
              </p:cNvGrpSpPr>
              <p:nvPr/>
            </p:nvGrpSpPr>
            <p:grpSpPr bwMode="auto">
              <a:xfrm rot="1316917" flipH="1" flipV="1">
                <a:off x="3168" y="3073"/>
                <a:ext cx="191" cy="229"/>
                <a:chOff x="2100" y="3519"/>
                <a:chExt cx="216" cy="297"/>
              </a:xfrm>
            </p:grpSpPr>
            <p:sp>
              <p:nvSpPr>
                <p:cNvPr id="104562" name="Oval 294"/>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63" name="Oval 295"/>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sp>
            <p:nvSpPr>
              <p:cNvPr id="104555" name="AutoShape 296"/>
              <p:cNvSpPr>
                <a:spLocks noChangeAspect="1" noChangeArrowheads="1"/>
              </p:cNvSpPr>
              <p:nvPr/>
            </p:nvSpPr>
            <p:spPr bwMode="auto">
              <a:xfrm rot="5109175" flipH="1" flipV="1">
                <a:off x="3412" y="3589"/>
                <a:ext cx="213" cy="71"/>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56" name="AutoShape 297"/>
              <p:cNvSpPr>
                <a:spLocks noChangeAspect="1" noChangeArrowheads="1"/>
              </p:cNvSpPr>
              <p:nvPr/>
            </p:nvSpPr>
            <p:spPr bwMode="auto">
              <a:xfrm rot="5109175" flipH="1" flipV="1">
                <a:off x="3577" y="3643"/>
                <a:ext cx="213" cy="71"/>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57" name="AutoShape 298"/>
              <p:cNvSpPr>
                <a:spLocks noChangeAspect="1" noChangeArrowheads="1"/>
              </p:cNvSpPr>
              <p:nvPr/>
            </p:nvSpPr>
            <p:spPr bwMode="auto">
              <a:xfrm rot="5109175" flipH="1" flipV="1">
                <a:off x="3340" y="3590"/>
                <a:ext cx="213" cy="69"/>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58" name="AutoShape 299"/>
              <p:cNvSpPr>
                <a:spLocks noChangeAspect="1" noChangeArrowheads="1"/>
              </p:cNvSpPr>
              <p:nvPr/>
            </p:nvSpPr>
            <p:spPr bwMode="auto">
              <a:xfrm rot="5109175" flipH="1" flipV="1">
                <a:off x="3323" y="3612"/>
                <a:ext cx="213" cy="71"/>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59" name="AutoShape 300"/>
              <p:cNvSpPr>
                <a:spLocks noChangeAspect="1" noChangeArrowheads="1"/>
              </p:cNvSpPr>
              <p:nvPr/>
            </p:nvSpPr>
            <p:spPr bwMode="auto">
              <a:xfrm rot="5109175" flipH="1" flipV="1">
                <a:off x="3304" y="3678"/>
                <a:ext cx="213" cy="71"/>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60" name="AutoShape 301"/>
              <p:cNvSpPr>
                <a:spLocks noChangeAspect="1" noChangeArrowheads="1"/>
              </p:cNvSpPr>
              <p:nvPr/>
            </p:nvSpPr>
            <p:spPr bwMode="auto">
              <a:xfrm rot="5109175" flipH="1" flipV="1">
                <a:off x="3265" y="3682"/>
                <a:ext cx="213" cy="73"/>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4561" name="Text Box 302"/>
              <p:cNvSpPr txBox="1">
                <a:spLocks noChangeArrowheads="1"/>
              </p:cNvSpPr>
              <p:nvPr/>
            </p:nvSpPr>
            <p:spPr bwMode="auto">
              <a:xfrm>
                <a:off x="1190" y="3702"/>
                <a:ext cx="948" cy="518"/>
              </a:xfrm>
              <a:prstGeom prst="rect">
                <a:avLst/>
              </a:prstGeom>
              <a:noFill/>
              <a:ln w="9525">
                <a:noFill/>
                <a:miter lim="800000"/>
                <a:headEnd/>
                <a:tailEnd/>
              </a:ln>
            </p:spPr>
            <p:txBody>
              <a:bodyPr wrap="none">
                <a:prstTxWarp prst="textNoShape">
                  <a:avLst/>
                </a:prstTxWarp>
                <a:spAutoFit/>
              </a:bodyPr>
              <a:lstStyle/>
              <a:p>
                <a:r>
                  <a:rPr lang="en-US" sz="2400">
                    <a:latin typeface="Times New Roman" charset="0"/>
                  </a:rPr>
                  <a:t>Partial </a:t>
                </a:r>
              </a:p>
              <a:p>
                <a:r>
                  <a:rPr lang="en-US" sz="2400">
                    <a:latin typeface="Times New Roman" charset="0"/>
                  </a:rPr>
                  <a:t>exfoliation</a:t>
                </a:r>
              </a:p>
            </p:txBody>
          </p:sp>
        </p:grpSp>
      </p:grpSp>
      <p:sp>
        <p:nvSpPr>
          <p:cNvPr id="2059568" name="Rectangle 304"/>
          <p:cNvSpPr>
            <a:spLocks noGrp="1" noChangeArrowheads="1"/>
          </p:cNvSpPr>
          <p:nvPr>
            <p:ph type="title"/>
          </p:nvPr>
        </p:nvSpPr>
        <p:spPr/>
        <p:txBody>
          <a:bodyPr/>
          <a:lstStyle/>
          <a:p>
            <a:r>
              <a:rPr lang="en-US" dirty="0" smtClean="0">
                <a:ea typeface="ＭＳ Ｐゴシック" charset="-128"/>
                <a:cs typeface="ＭＳ Ｐゴシック" charset="-128"/>
              </a:rPr>
              <a:t>Dispersion of Layered Silicates (Clays)</a:t>
            </a:r>
            <a:endParaRPr lang="en-US" dirty="0">
              <a:ea typeface="ＭＳ Ｐゴシック" charset="-128"/>
              <a:cs typeface="ＭＳ Ｐゴシック" charset="-128"/>
            </a:endParaRPr>
          </a:p>
        </p:txBody>
      </p:sp>
      <p:sp>
        <p:nvSpPr>
          <p:cNvPr id="104627" name="Slide Number Placeholder 104626"/>
          <p:cNvSpPr>
            <a:spLocks noGrp="1"/>
          </p:cNvSpPr>
          <p:nvPr>
            <p:ph type="sldNum" sz="quarter" idx="10"/>
          </p:nvPr>
        </p:nvSpPr>
        <p:spPr/>
        <p:txBody>
          <a:bodyPr/>
          <a:lstStyle/>
          <a:p>
            <a:fld id="{60DEB89E-A7DC-234A-8DE1-287DCE9F6685}" type="slidenum">
              <a:rPr lang="en-US" smtClean="0"/>
              <a:pPr/>
              <a:t>20</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386" name="Rectangle 2"/>
          <p:cNvSpPr>
            <a:spLocks noGrp="1" noChangeArrowheads="1"/>
          </p:cNvSpPr>
          <p:nvPr>
            <p:ph type="title"/>
          </p:nvPr>
        </p:nvSpPr>
        <p:spPr>
          <a:xfrm>
            <a:off x="1143000" y="76200"/>
            <a:ext cx="7772400" cy="685800"/>
          </a:xfrm>
        </p:spPr>
        <p:txBody>
          <a:bodyPr/>
          <a:lstStyle/>
          <a:p>
            <a:r>
              <a:rPr lang="en-US" dirty="0" smtClean="0">
                <a:latin typeface="Verdana" charset="0"/>
                <a:ea typeface="ＭＳ Ｐゴシック" charset="-128"/>
                <a:cs typeface="ＭＳ Ｐゴシック" charset="-128"/>
              </a:rPr>
              <a:t>Crumpled Sheet Model</a:t>
            </a:r>
          </a:p>
        </p:txBody>
      </p:sp>
      <p:sp>
        <p:nvSpPr>
          <p:cNvPr id="100361" name="AutoShape 9"/>
          <p:cNvSpPr>
            <a:spLocks noChangeAspect="1" noChangeArrowheads="1"/>
          </p:cNvSpPr>
          <p:nvPr/>
        </p:nvSpPr>
        <p:spPr bwMode="auto">
          <a:xfrm rot="5588061" flipH="1" flipV="1">
            <a:off x="221116" y="2202143"/>
            <a:ext cx="2049673" cy="246603"/>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0374" name="Text Box 30"/>
          <p:cNvSpPr txBox="1">
            <a:spLocks noChangeArrowheads="1"/>
          </p:cNvSpPr>
          <p:nvPr/>
        </p:nvSpPr>
        <p:spPr bwMode="auto">
          <a:xfrm>
            <a:off x="457200" y="914400"/>
            <a:ext cx="2251075" cy="396875"/>
          </a:xfrm>
          <a:prstGeom prst="rect">
            <a:avLst/>
          </a:prstGeom>
          <a:noFill/>
          <a:ln w="19050">
            <a:noFill/>
            <a:miter lim="800000"/>
            <a:headEnd/>
            <a:tailEnd/>
          </a:ln>
        </p:spPr>
        <p:txBody>
          <a:bodyPr>
            <a:prstTxWarp prst="textNoShape">
              <a:avLst/>
            </a:prstTxWarp>
            <a:spAutoFit/>
          </a:bodyPr>
          <a:lstStyle/>
          <a:p>
            <a:pPr>
              <a:spcBef>
                <a:spcPct val="50000"/>
              </a:spcBef>
            </a:pPr>
            <a:r>
              <a:rPr lang="en-US" dirty="0"/>
              <a:t>Idealized</a:t>
            </a:r>
          </a:p>
        </p:txBody>
      </p:sp>
      <p:sp>
        <p:nvSpPr>
          <p:cNvPr id="80" name="Rectangle 79"/>
          <p:cNvSpPr/>
          <p:nvPr/>
        </p:nvSpPr>
        <p:spPr bwMode="auto">
          <a:xfrm>
            <a:off x="609600" y="3657600"/>
            <a:ext cx="2133600" cy="24384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charset="0"/>
            </a:endParaRPr>
          </a:p>
        </p:txBody>
      </p:sp>
      <p:sp>
        <p:nvSpPr>
          <p:cNvPr id="81" name="TextBox 80"/>
          <p:cNvSpPr txBox="1"/>
          <p:nvPr/>
        </p:nvSpPr>
        <p:spPr>
          <a:xfrm>
            <a:off x="152400" y="4953000"/>
            <a:ext cx="571090" cy="338554"/>
          </a:xfrm>
          <a:prstGeom prst="rect">
            <a:avLst/>
          </a:prstGeom>
          <a:noFill/>
        </p:spPr>
        <p:txBody>
          <a:bodyPr wrap="none" rtlCol="0">
            <a:spAutoFit/>
          </a:bodyPr>
          <a:lstStyle/>
          <a:p>
            <a:r>
              <a:rPr lang="en-US" b="0" i="1" dirty="0" err="1" smtClean="0"/>
              <a:t>I(q</a:t>
            </a:r>
            <a:r>
              <a:rPr lang="en-US" b="0" i="1" dirty="0" smtClean="0"/>
              <a:t>)</a:t>
            </a:r>
            <a:endParaRPr lang="en-US" b="0" i="1" dirty="0"/>
          </a:p>
        </p:txBody>
      </p:sp>
      <p:sp>
        <p:nvSpPr>
          <p:cNvPr id="82" name="Rectangle 81"/>
          <p:cNvSpPr/>
          <p:nvPr/>
        </p:nvSpPr>
        <p:spPr>
          <a:xfrm>
            <a:off x="1447800" y="6062246"/>
            <a:ext cx="298780" cy="338554"/>
          </a:xfrm>
          <a:prstGeom prst="rect">
            <a:avLst/>
          </a:prstGeom>
        </p:spPr>
        <p:txBody>
          <a:bodyPr wrap="square">
            <a:spAutoFit/>
          </a:bodyPr>
          <a:lstStyle/>
          <a:p>
            <a:r>
              <a:rPr lang="en-US" b="0" i="1" dirty="0" err="1" smtClean="0"/>
              <a:t>q</a:t>
            </a:r>
            <a:endParaRPr lang="en-US" b="0" i="1" dirty="0"/>
          </a:p>
        </p:txBody>
      </p:sp>
      <p:cxnSp>
        <p:nvCxnSpPr>
          <p:cNvPr id="86" name="Straight Connector 85"/>
          <p:cNvCxnSpPr/>
          <p:nvPr/>
        </p:nvCxnSpPr>
        <p:spPr bwMode="auto">
          <a:xfrm>
            <a:off x="609600" y="4267200"/>
            <a:ext cx="1752600" cy="1143000"/>
          </a:xfrm>
          <a:prstGeom prst="line">
            <a:avLst/>
          </a:prstGeom>
          <a:noFill/>
          <a:ln w="19050" cap="flat" cmpd="sng" algn="ctr">
            <a:solidFill>
              <a:schemeClr val="tx1"/>
            </a:solidFill>
            <a:prstDash val="solid"/>
            <a:round/>
            <a:headEnd type="none" w="med" len="med"/>
            <a:tailEnd type="none" w="med" len="med"/>
          </a:ln>
          <a:effectLst/>
        </p:spPr>
      </p:cxnSp>
      <p:sp>
        <p:nvSpPr>
          <p:cNvPr id="103" name="TextBox 102"/>
          <p:cNvSpPr txBox="1"/>
          <p:nvPr/>
        </p:nvSpPr>
        <p:spPr>
          <a:xfrm>
            <a:off x="1524000" y="4648200"/>
            <a:ext cx="355586" cy="338554"/>
          </a:xfrm>
          <a:prstGeom prst="rect">
            <a:avLst/>
          </a:prstGeom>
          <a:noFill/>
        </p:spPr>
        <p:txBody>
          <a:bodyPr wrap="none" rtlCol="0">
            <a:spAutoFit/>
          </a:bodyPr>
          <a:lstStyle/>
          <a:p>
            <a:r>
              <a:rPr lang="en-US" dirty="0" smtClean="0"/>
              <a:t>-2</a:t>
            </a:r>
            <a:endParaRPr lang="en-US" dirty="0"/>
          </a:p>
        </p:txBody>
      </p:sp>
      <p:cxnSp>
        <p:nvCxnSpPr>
          <p:cNvPr id="88" name="Straight Connector 87"/>
          <p:cNvCxnSpPr/>
          <p:nvPr/>
        </p:nvCxnSpPr>
        <p:spPr bwMode="auto">
          <a:xfrm rot="16200000" flipH="1">
            <a:off x="2237740" y="5514340"/>
            <a:ext cx="457200" cy="228600"/>
          </a:xfrm>
          <a:prstGeom prst="line">
            <a:avLst/>
          </a:prstGeom>
          <a:noFill/>
          <a:ln w="19050" cap="flat" cmpd="sng" algn="ctr">
            <a:solidFill>
              <a:schemeClr val="tx1"/>
            </a:solidFill>
            <a:prstDash val="solid"/>
            <a:round/>
            <a:headEnd type="none" w="med" len="med"/>
            <a:tailEnd type="none" w="med" len="med"/>
          </a:ln>
          <a:effectLst/>
        </p:spPr>
      </p:cxnSp>
      <p:sp>
        <p:nvSpPr>
          <p:cNvPr id="90" name="Rectangle 89"/>
          <p:cNvSpPr/>
          <p:nvPr/>
        </p:nvSpPr>
        <p:spPr bwMode="auto">
          <a:xfrm>
            <a:off x="6705600" y="3886200"/>
            <a:ext cx="2133600" cy="25146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charset="0"/>
            </a:endParaRPr>
          </a:p>
        </p:txBody>
      </p:sp>
      <p:sp>
        <p:nvSpPr>
          <p:cNvPr id="91" name="TextBox 90"/>
          <p:cNvSpPr txBox="1"/>
          <p:nvPr/>
        </p:nvSpPr>
        <p:spPr>
          <a:xfrm>
            <a:off x="6096000" y="4953000"/>
            <a:ext cx="571090" cy="338554"/>
          </a:xfrm>
          <a:prstGeom prst="rect">
            <a:avLst/>
          </a:prstGeom>
          <a:noFill/>
        </p:spPr>
        <p:txBody>
          <a:bodyPr wrap="none" rtlCol="0">
            <a:spAutoFit/>
          </a:bodyPr>
          <a:lstStyle/>
          <a:p>
            <a:r>
              <a:rPr lang="en-US" b="0" i="1" dirty="0" err="1" smtClean="0"/>
              <a:t>I(q</a:t>
            </a:r>
            <a:r>
              <a:rPr lang="en-US" b="0" i="1" dirty="0" smtClean="0"/>
              <a:t>)</a:t>
            </a:r>
            <a:endParaRPr lang="en-US" b="0" i="1" dirty="0"/>
          </a:p>
        </p:txBody>
      </p:sp>
      <p:sp>
        <p:nvSpPr>
          <p:cNvPr id="92" name="Rectangle 91"/>
          <p:cNvSpPr/>
          <p:nvPr/>
        </p:nvSpPr>
        <p:spPr>
          <a:xfrm>
            <a:off x="7543800" y="6367046"/>
            <a:ext cx="298780" cy="338554"/>
          </a:xfrm>
          <a:prstGeom prst="rect">
            <a:avLst/>
          </a:prstGeom>
        </p:spPr>
        <p:txBody>
          <a:bodyPr wrap="square">
            <a:spAutoFit/>
          </a:bodyPr>
          <a:lstStyle/>
          <a:p>
            <a:r>
              <a:rPr lang="en-US" b="0" i="1" dirty="0" err="1" smtClean="0"/>
              <a:t>q</a:t>
            </a:r>
            <a:endParaRPr lang="en-US" b="0" i="1" dirty="0"/>
          </a:p>
        </p:txBody>
      </p:sp>
      <p:cxnSp>
        <p:nvCxnSpPr>
          <p:cNvPr id="93" name="Straight Connector 92"/>
          <p:cNvCxnSpPr/>
          <p:nvPr/>
        </p:nvCxnSpPr>
        <p:spPr bwMode="auto">
          <a:xfrm>
            <a:off x="6705600" y="4419600"/>
            <a:ext cx="228600" cy="1588"/>
          </a:xfrm>
          <a:prstGeom prst="line">
            <a:avLst/>
          </a:prstGeom>
          <a:noFill/>
          <a:ln w="19050" cap="flat" cmpd="sng" algn="ctr">
            <a:solidFill>
              <a:schemeClr val="tx1"/>
            </a:solidFill>
            <a:prstDash val="solid"/>
            <a:round/>
            <a:headEnd type="none" w="med" len="med"/>
            <a:tailEnd type="none" w="med" len="med"/>
          </a:ln>
          <a:effectLst/>
        </p:spPr>
      </p:cxnSp>
      <p:cxnSp>
        <p:nvCxnSpPr>
          <p:cNvPr id="94" name="Straight Connector 93"/>
          <p:cNvCxnSpPr/>
          <p:nvPr/>
        </p:nvCxnSpPr>
        <p:spPr bwMode="auto">
          <a:xfrm>
            <a:off x="7620000" y="5181600"/>
            <a:ext cx="914400" cy="533400"/>
          </a:xfrm>
          <a:prstGeom prst="line">
            <a:avLst/>
          </a:prstGeom>
          <a:noFill/>
          <a:ln w="19050" cap="flat" cmpd="sng" algn="ctr">
            <a:solidFill>
              <a:schemeClr val="tx1"/>
            </a:solidFill>
            <a:prstDash val="solid"/>
            <a:round/>
            <a:headEnd type="none" w="med" len="med"/>
            <a:tailEnd type="none" w="med" len="med"/>
          </a:ln>
          <a:effectLst/>
        </p:spPr>
      </p:cxnSp>
      <p:cxnSp>
        <p:nvCxnSpPr>
          <p:cNvPr id="95" name="Straight Connector 94"/>
          <p:cNvCxnSpPr/>
          <p:nvPr/>
        </p:nvCxnSpPr>
        <p:spPr bwMode="auto">
          <a:xfrm rot="16200000" flipH="1">
            <a:off x="8420100" y="5829300"/>
            <a:ext cx="457200" cy="228600"/>
          </a:xfrm>
          <a:prstGeom prst="line">
            <a:avLst/>
          </a:prstGeom>
          <a:noFill/>
          <a:ln w="19050" cap="flat" cmpd="sng" algn="ctr">
            <a:solidFill>
              <a:schemeClr val="tx1"/>
            </a:solidFill>
            <a:prstDash val="solid"/>
            <a:round/>
            <a:headEnd type="none" w="med" len="med"/>
            <a:tailEnd type="none" w="med" len="med"/>
          </a:ln>
          <a:effectLst/>
        </p:spPr>
      </p:cxnSp>
      <p:cxnSp>
        <p:nvCxnSpPr>
          <p:cNvPr id="98" name="Straight Connector 97"/>
          <p:cNvCxnSpPr/>
          <p:nvPr/>
        </p:nvCxnSpPr>
        <p:spPr bwMode="auto">
          <a:xfrm rot="16200000" flipV="1">
            <a:off x="6896100" y="4457700"/>
            <a:ext cx="762000" cy="685800"/>
          </a:xfrm>
          <a:prstGeom prst="line">
            <a:avLst/>
          </a:prstGeom>
          <a:noFill/>
          <a:ln w="19050" cap="flat" cmpd="sng" algn="ctr">
            <a:solidFill>
              <a:schemeClr val="tx1"/>
            </a:solidFill>
            <a:prstDash val="solid"/>
            <a:round/>
            <a:headEnd type="none" w="med" len="med"/>
            <a:tailEnd type="none" w="med" len="med"/>
          </a:ln>
          <a:effectLst/>
        </p:spPr>
      </p:cxnSp>
      <p:sp>
        <p:nvSpPr>
          <p:cNvPr id="104" name="TextBox 103"/>
          <p:cNvSpPr txBox="1"/>
          <p:nvPr/>
        </p:nvSpPr>
        <p:spPr>
          <a:xfrm>
            <a:off x="7924800" y="5486400"/>
            <a:ext cx="355586" cy="338554"/>
          </a:xfrm>
          <a:prstGeom prst="rect">
            <a:avLst/>
          </a:prstGeom>
          <a:noFill/>
        </p:spPr>
        <p:txBody>
          <a:bodyPr wrap="none" rtlCol="0">
            <a:spAutoFit/>
          </a:bodyPr>
          <a:lstStyle/>
          <a:p>
            <a:r>
              <a:rPr lang="en-US" dirty="0" smtClean="0"/>
              <a:t>-2</a:t>
            </a:r>
            <a:endParaRPr lang="en-US" dirty="0"/>
          </a:p>
        </p:txBody>
      </p:sp>
      <p:sp>
        <p:nvSpPr>
          <p:cNvPr id="105" name="TextBox 104"/>
          <p:cNvSpPr txBox="1"/>
          <p:nvPr/>
        </p:nvSpPr>
        <p:spPr>
          <a:xfrm>
            <a:off x="8229600" y="5867400"/>
            <a:ext cx="355586" cy="338554"/>
          </a:xfrm>
          <a:prstGeom prst="rect">
            <a:avLst/>
          </a:prstGeom>
          <a:noFill/>
        </p:spPr>
        <p:txBody>
          <a:bodyPr wrap="none" rtlCol="0">
            <a:spAutoFit/>
          </a:bodyPr>
          <a:lstStyle/>
          <a:p>
            <a:r>
              <a:rPr lang="en-US" dirty="0" smtClean="0"/>
              <a:t>-4</a:t>
            </a:r>
            <a:endParaRPr lang="en-US" dirty="0"/>
          </a:p>
        </p:txBody>
      </p:sp>
      <p:sp>
        <p:nvSpPr>
          <p:cNvPr id="106" name="TextBox 105"/>
          <p:cNvSpPr txBox="1"/>
          <p:nvPr/>
        </p:nvSpPr>
        <p:spPr>
          <a:xfrm>
            <a:off x="2209800" y="5562600"/>
            <a:ext cx="355586" cy="338554"/>
          </a:xfrm>
          <a:prstGeom prst="rect">
            <a:avLst/>
          </a:prstGeom>
          <a:noFill/>
        </p:spPr>
        <p:txBody>
          <a:bodyPr wrap="none" rtlCol="0">
            <a:spAutoFit/>
          </a:bodyPr>
          <a:lstStyle/>
          <a:p>
            <a:r>
              <a:rPr lang="en-US" dirty="0" smtClean="0"/>
              <a:t>-4</a:t>
            </a:r>
            <a:endParaRPr lang="en-US" dirty="0"/>
          </a:p>
        </p:txBody>
      </p:sp>
      <p:pic>
        <p:nvPicPr>
          <p:cNvPr id="96" name="Picture 7"/>
          <p:cNvPicPr>
            <a:picLocks noChangeAspect="1" noChangeArrowheads="1"/>
          </p:cNvPicPr>
          <p:nvPr/>
        </p:nvPicPr>
        <p:blipFill>
          <a:blip r:embed="rId3"/>
          <a:srcRect/>
          <a:stretch>
            <a:fillRect/>
          </a:stretch>
        </p:blipFill>
        <p:spPr bwMode="auto">
          <a:xfrm>
            <a:off x="3195320" y="3896360"/>
            <a:ext cx="2690165" cy="2303462"/>
          </a:xfrm>
          <a:prstGeom prst="rect">
            <a:avLst/>
          </a:prstGeom>
          <a:noFill/>
          <a:ln w="19050">
            <a:noFill/>
            <a:miter lim="800000"/>
            <a:headEnd/>
            <a:tailEnd/>
          </a:ln>
        </p:spPr>
      </p:pic>
      <p:sp>
        <p:nvSpPr>
          <p:cNvPr id="97" name="AutoShape 3"/>
          <p:cNvSpPr>
            <a:spLocks noChangeAspect="1" noChangeArrowheads="1"/>
          </p:cNvSpPr>
          <p:nvPr/>
        </p:nvSpPr>
        <p:spPr bwMode="auto">
          <a:xfrm rot="1914537" flipH="1" flipV="1">
            <a:off x="7205168" y="3143938"/>
            <a:ext cx="336550" cy="114300"/>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99" name="AutoShape 4"/>
          <p:cNvSpPr>
            <a:spLocks noChangeAspect="1" noChangeArrowheads="1"/>
          </p:cNvSpPr>
          <p:nvPr/>
        </p:nvSpPr>
        <p:spPr bwMode="auto">
          <a:xfrm rot="1914537" flipH="1" flipV="1">
            <a:off x="6947993" y="1364350"/>
            <a:ext cx="336550" cy="114300"/>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0" name="AutoShape 5"/>
          <p:cNvSpPr>
            <a:spLocks noChangeAspect="1" noChangeArrowheads="1"/>
          </p:cNvSpPr>
          <p:nvPr/>
        </p:nvSpPr>
        <p:spPr bwMode="auto">
          <a:xfrm rot="21524617" flipH="1" flipV="1">
            <a:off x="7551243" y="1492938"/>
            <a:ext cx="334962" cy="112712"/>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1" name="AutoShape 6"/>
          <p:cNvSpPr>
            <a:spLocks noChangeAspect="1" noChangeArrowheads="1"/>
          </p:cNvSpPr>
          <p:nvPr/>
        </p:nvSpPr>
        <p:spPr bwMode="auto">
          <a:xfrm rot="21524617" flipH="1" flipV="1">
            <a:off x="6565405" y="2345425"/>
            <a:ext cx="336550" cy="114300"/>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2" name="AutoShape 7"/>
          <p:cNvSpPr>
            <a:spLocks noChangeAspect="1" noChangeArrowheads="1"/>
          </p:cNvSpPr>
          <p:nvPr/>
        </p:nvSpPr>
        <p:spPr bwMode="auto">
          <a:xfrm rot="5324617" flipH="1" flipV="1">
            <a:off x="7201993" y="2231125"/>
            <a:ext cx="336550" cy="114300"/>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7" name="AutoShape 14"/>
          <p:cNvSpPr>
            <a:spLocks noChangeAspect="1" noChangeArrowheads="1"/>
          </p:cNvSpPr>
          <p:nvPr/>
        </p:nvSpPr>
        <p:spPr bwMode="auto">
          <a:xfrm rot="5191081">
            <a:off x="7576643" y="1675500"/>
            <a:ext cx="338137" cy="112713"/>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8" name="AutoShape 15"/>
          <p:cNvSpPr>
            <a:spLocks noChangeAspect="1" noChangeArrowheads="1"/>
          </p:cNvSpPr>
          <p:nvPr/>
        </p:nvSpPr>
        <p:spPr bwMode="auto">
          <a:xfrm rot="21391081">
            <a:off x="7776668" y="2013638"/>
            <a:ext cx="339725" cy="112712"/>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09" name="AutoShape 16"/>
          <p:cNvSpPr>
            <a:spLocks noChangeAspect="1" noChangeArrowheads="1"/>
          </p:cNvSpPr>
          <p:nvPr/>
        </p:nvSpPr>
        <p:spPr bwMode="auto">
          <a:xfrm rot="21391081">
            <a:off x="6581280" y="1577075"/>
            <a:ext cx="338138" cy="107950"/>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10" name="AutoShape 17"/>
          <p:cNvSpPr>
            <a:spLocks noChangeAspect="1" noChangeArrowheads="1"/>
          </p:cNvSpPr>
          <p:nvPr/>
        </p:nvSpPr>
        <p:spPr bwMode="auto">
          <a:xfrm rot="1763673">
            <a:off x="6259018" y="2247000"/>
            <a:ext cx="338137" cy="112713"/>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11" name="AutoShape 18"/>
          <p:cNvSpPr>
            <a:spLocks noChangeAspect="1" noChangeArrowheads="1"/>
          </p:cNvSpPr>
          <p:nvPr/>
        </p:nvSpPr>
        <p:spPr bwMode="auto">
          <a:xfrm rot="1792452">
            <a:off x="8294193" y="2569263"/>
            <a:ext cx="339725" cy="115887"/>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12" name="AutoShape 19"/>
          <p:cNvSpPr>
            <a:spLocks noChangeAspect="1" noChangeArrowheads="1"/>
          </p:cNvSpPr>
          <p:nvPr/>
        </p:nvSpPr>
        <p:spPr bwMode="auto">
          <a:xfrm rot="9675007" flipH="1" flipV="1">
            <a:off x="7673480" y="2515288"/>
            <a:ext cx="328613" cy="58737"/>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13" name="AutoShape 20"/>
          <p:cNvSpPr>
            <a:spLocks noChangeAspect="1" noChangeArrowheads="1"/>
          </p:cNvSpPr>
          <p:nvPr/>
        </p:nvSpPr>
        <p:spPr bwMode="auto">
          <a:xfrm rot="15075007" flipH="1" flipV="1">
            <a:off x="7340899" y="2881206"/>
            <a:ext cx="330200" cy="58738"/>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14" name="AutoShape 21"/>
          <p:cNvSpPr>
            <a:spLocks noChangeAspect="1" noChangeArrowheads="1"/>
          </p:cNvSpPr>
          <p:nvPr/>
        </p:nvSpPr>
        <p:spPr bwMode="auto">
          <a:xfrm rot="15075007" flipH="1" flipV="1">
            <a:off x="6673355" y="2070788"/>
            <a:ext cx="328613" cy="58737"/>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15" name="AutoShape 22"/>
          <p:cNvSpPr>
            <a:spLocks noChangeAspect="1" noChangeArrowheads="1"/>
          </p:cNvSpPr>
          <p:nvPr/>
        </p:nvSpPr>
        <p:spPr bwMode="auto">
          <a:xfrm rot="5314862">
            <a:off x="7829055" y="3386825"/>
            <a:ext cx="333375" cy="111125"/>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16" name="AutoShape 23"/>
          <p:cNvSpPr>
            <a:spLocks noChangeAspect="1" noChangeArrowheads="1"/>
          </p:cNvSpPr>
          <p:nvPr/>
        </p:nvSpPr>
        <p:spPr bwMode="auto">
          <a:xfrm rot="5314862">
            <a:off x="7450436" y="2522432"/>
            <a:ext cx="333375" cy="112712"/>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17" name="AutoShape 26"/>
          <p:cNvSpPr>
            <a:spLocks noChangeAspect="1" noChangeArrowheads="1"/>
          </p:cNvSpPr>
          <p:nvPr/>
        </p:nvSpPr>
        <p:spPr bwMode="auto">
          <a:xfrm rot="21514862">
            <a:off x="6654305" y="2739125"/>
            <a:ext cx="331788" cy="111125"/>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nvGrpSpPr>
          <p:cNvPr id="118" name="Group 28"/>
          <p:cNvGrpSpPr>
            <a:grpSpLocks noChangeAspect="1"/>
          </p:cNvGrpSpPr>
          <p:nvPr/>
        </p:nvGrpSpPr>
        <p:grpSpPr bwMode="auto">
          <a:xfrm rot="2292479">
            <a:off x="7486155" y="2977250"/>
            <a:ext cx="303213" cy="361950"/>
            <a:chOff x="2100" y="3519"/>
            <a:chExt cx="216" cy="297"/>
          </a:xfrm>
        </p:grpSpPr>
        <p:sp>
          <p:nvSpPr>
            <p:cNvPr id="119" name="Oval 29"/>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20" name="Oval 30"/>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21" name="Group 31"/>
          <p:cNvGrpSpPr>
            <a:grpSpLocks noChangeAspect="1"/>
          </p:cNvGrpSpPr>
          <p:nvPr/>
        </p:nvGrpSpPr>
        <p:grpSpPr bwMode="auto">
          <a:xfrm rot="2292479">
            <a:off x="7284543" y="1799325"/>
            <a:ext cx="303212" cy="365125"/>
            <a:chOff x="2100" y="3519"/>
            <a:chExt cx="216" cy="297"/>
          </a:xfrm>
        </p:grpSpPr>
        <p:sp>
          <p:nvSpPr>
            <p:cNvPr id="122" name="Oval 32"/>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23" name="Oval 33"/>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24" name="Group 34"/>
          <p:cNvGrpSpPr>
            <a:grpSpLocks noChangeAspect="1"/>
          </p:cNvGrpSpPr>
          <p:nvPr/>
        </p:nvGrpSpPr>
        <p:grpSpPr bwMode="auto">
          <a:xfrm rot="2292479">
            <a:off x="7140080" y="1504050"/>
            <a:ext cx="306388" cy="361950"/>
            <a:chOff x="2100" y="3519"/>
            <a:chExt cx="216" cy="297"/>
          </a:xfrm>
        </p:grpSpPr>
        <p:sp>
          <p:nvSpPr>
            <p:cNvPr id="125" name="Oval 35"/>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26" name="Oval 36"/>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27" name="Group 37"/>
          <p:cNvGrpSpPr>
            <a:grpSpLocks noChangeAspect="1"/>
          </p:cNvGrpSpPr>
          <p:nvPr/>
        </p:nvGrpSpPr>
        <p:grpSpPr bwMode="auto">
          <a:xfrm rot="2292479">
            <a:off x="6974980" y="2459725"/>
            <a:ext cx="303213" cy="361950"/>
            <a:chOff x="2100" y="3519"/>
            <a:chExt cx="216" cy="297"/>
          </a:xfrm>
        </p:grpSpPr>
        <p:sp>
          <p:nvSpPr>
            <p:cNvPr id="128" name="Oval 38"/>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29" name="Oval 39"/>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30" name="Group 46"/>
          <p:cNvGrpSpPr>
            <a:grpSpLocks noChangeAspect="1"/>
          </p:cNvGrpSpPr>
          <p:nvPr/>
        </p:nvGrpSpPr>
        <p:grpSpPr bwMode="auto">
          <a:xfrm rot="1316917" flipH="1" flipV="1">
            <a:off x="6614618" y="1638988"/>
            <a:ext cx="303212" cy="361950"/>
            <a:chOff x="2100" y="3519"/>
            <a:chExt cx="216" cy="297"/>
          </a:xfrm>
        </p:grpSpPr>
        <p:sp>
          <p:nvSpPr>
            <p:cNvPr id="131" name="Oval 47"/>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32" name="Oval 48"/>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33" name="Group 49"/>
          <p:cNvGrpSpPr>
            <a:grpSpLocks noChangeAspect="1"/>
          </p:cNvGrpSpPr>
          <p:nvPr/>
        </p:nvGrpSpPr>
        <p:grpSpPr bwMode="auto">
          <a:xfrm rot="1316917" flipH="1" flipV="1">
            <a:off x="7679830" y="1159563"/>
            <a:ext cx="303213" cy="366712"/>
            <a:chOff x="2100" y="3519"/>
            <a:chExt cx="216" cy="297"/>
          </a:xfrm>
        </p:grpSpPr>
        <p:sp>
          <p:nvSpPr>
            <p:cNvPr id="134" name="Oval 50"/>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35" name="Oval 51"/>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36" name="Group 52"/>
          <p:cNvGrpSpPr>
            <a:grpSpLocks noChangeAspect="1"/>
          </p:cNvGrpSpPr>
          <p:nvPr/>
        </p:nvGrpSpPr>
        <p:grpSpPr bwMode="auto">
          <a:xfrm rot="1316917" flipH="1" flipV="1">
            <a:off x="7273430" y="2435913"/>
            <a:ext cx="306388" cy="363537"/>
            <a:chOff x="2100" y="3519"/>
            <a:chExt cx="216" cy="297"/>
          </a:xfrm>
        </p:grpSpPr>
        <p:sp>
          <p:nvSpPr>
            <p:cNvPr id="137" name="Oval 53"/>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38" name="Oval 54"/>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sp>
        <p:nvSpPr>
          <p:cNvPr id="139" name="AutoShape 60"/>
          <p:cNvSpPr>
            <a:spLocks noChangeAspect="1" noChangeArrowheads="1"/>
          </p:cNvSpPr>
          <p:nvPr/>
        </p:nvSpPr>
        <p:spPr bwMode="auto">
          <a:xfrm rot="21309175" flipH="1" flipV="1">
            <a:off x="7665543" y="3267763"/>
            <a:ext cx="338137" cy="115887"/>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nvGrpSpPr>
          <p:cNvPr id="140" name="Group 61"/>
          <p:cNvGrpSpPr>
            <a:grpSpLocks noChangeAspect="1"/>
          </p:cNvGrpSpPr>
          <p:nvPr/>
        </p:nvGrpSpPr>
        <p:grpSpPr bwMode="auto">
          <a:xfrm rot="2292479">
            <a:off x="7541718" y="1869175"/>
            <a:ext cx="303212" cy="361950"/>
            <a:chOff x="2100" y="3519"/>
            <a:chExt cx="216" cy="297"/>
          </a:xfrm>
        </p:grpSpPr>
        <p:sp>
          <p:nvSpPr>
            <p:cNvPr id="141" name="Oval 62"/>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42" name="Oval 63"/>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43" name="Group 64"/>
          <p:cNvGrpSpPr>
            <a:grpSpLocks noChangeAspect="1"/>
          </p:cNvGrpSpPr>
          <p:nvPr/>
        </p:nvGrpSpPr>
        <p:grpSpPr bwMode="auto">
          <a:xfrm rot="1316917" flipH="1" flipV="1">
            <a:off x="7981455" y="2329550"/>
            <a:ext cx="303213" cy="361950"/>
            <a:chOff x="2100" y="3519"/>
            <a:chExt cx="216" cy="297"/>
          </a:xfrm>
        </p:grpSpPr>
        <p:sp>
          <p:nvSpPr>
            <p:cNvPr id="144" name="Oval 65"/>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45" name="Oval 66"/>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46" name="Group 67"/>
          <p:cNvGrpSpPr>
            <a:grpSpLocks noChangeAspect="1"/>
          </p:cNvGrpSpPr>
          <p:nvPr/>
        </p:nvGrpSpPr>
        <p:grpSpPr bwMode="auto">
          <a:xfrm rot="1316917" flipH="1" flipV="1">
            <a:off x="6884493" y="2158100"/>
            <a:ext cx="303212" cy="361950"/>
            <a:chOff x="2100" y="3519"/>
            <a:chExt cx="216" cy="297"/>
          </a:xfrm>
        </p:grpSpPr>
        <p:sp>
          <p:nvSpPr>
            <p:cNvPr id="147" name="Oval 68"/>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48" name="Oval 69"/>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sp>
        <p:nvSpPr>
          <p:cNvPr id="149" name="AutoShape 72"/>
          <p:cNvSpPr>
            <a:spLocks noChangeAspect="1" noChangeArrowheads="1"/>
          </p:cNvSpPr>
          <p:nvPr/>
        </p:nvSpPr>
        <p:spPr bwMode="auto">
          <a:xfrm rot="1914537" flipH="1" flipV="1">
            <a:off x="6938979" y="2899709"/>
            <a:ext cx="336550" cy="114300"/>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50" name="AutoShape 73"/>
          <p:cNvSpPr>
            <a:spLocks noChangeAspect="1" noChangeArrowheads="1"/>
          </p:cNvSpPr>
          <p:nvPr/>
        </p:nvSpPr>
        <p:spPr bwMode="auto">
          <a:xfrm rot="1914537" flipH="1" flipV="1">
            <a:off x="7236918" y="1370700"/>
            <a:ext cx="336550" cy="114300"/>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51" name="AutoShape 75"/>
          <p:cNvSpPr>
            <a:spLocks noChangeAspect="1" noChangeArrowheads="1"/>
          </p:cNvSpPr>
          <p:nvPr/>
        </p:nvSpPr>
        <p:spPr bwMode="auto">
          <a:xfrm rot="5324617" flipH="1" flipV="1">
            <a:off x="8040193" y="2137463"/>
            <a:ext cx="336550" cy="114300"/>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52" name="AutoShape 79"/>
          <p:cNvSpPr>
            <a:spLocks noChangeAspect="1" noChangeArrowheads="1"/>
          </p:cNvSpPr>
          <p:nvPr/>
        </p:nvSpPr>
        <p:spPr bwMode="auto">
          <a:xfrm rot="15075007" flipH="1" flipV="1">
            <a:off x="7404399" y="2258906"/>
            <a:ext cx="330200" cy="58738"/>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53" name="AutoShape 80"/>
          <p:cNvSpPr>
            <a:spLocks noChangeAspect="1" noChangeArrowheads="1"/>
          </p:cNvSpPr>
          <p:nvPr/>
        </p:nvSpPr>
        <p:spPr bwMode="auto">
          <a:xfrm rot="15075007" flipH="1" flipV="1">
            <a:off x="7764918" y="1812059"/>
            <a:ext cx="328612" cy="58737"/>
          </a:xfrm>
          <a:prstGeom prst="can">
            <a:avLst>
              <a:gd name="adj" fmla="val 26069"/>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54" name="AutoShape 81"/>
          <p:cNvSpPr>
            <a:spLocks noChangeAspect="1" noChangeArrowheads="1"/>
          </p:cNvSpPr>
          <p:nvPr/>
        </p:nvSpPr>
        <p:spPr bwMode="auto">
          <a:xfrm rot="5314862">
            <a:off x="7861599" y="3035194"/>
            <a:ext cx="333375" cy="112713"/>
          </a:xfrm>
          <a:prstGeom prst="can">
            <a:avLst>
              <a:gd name="adj" fmla="val 50000"/>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nvGrpSpPr>
          <p:cNvPr id="155" name="Group 82"/>
          <p:cNvGrpSpPr>
            <a:grpSpLocks noChangeAspect="1"/>
          </p:cNvGrpSpPr>
          <p:nvPr/>
        </p:nvGrpSpPr>
        <p:grpSpPr bwMode="auto">
          <a:xfrm rot="2292479">
            <a:off x="6965455" y="3062975"/>
            <a:ext cx="303213" cy="361950"/>
            <a:chOff x="2100" y="3519"/>
            <a:chExt cx="216" cy="297"/>
          </a:xfrm>
        </p:grpSpPr>
        <p:sp>
          <p:nvSpPr>
            <p:cNvPr id="156" name="Oval 83"/>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57" name="Oval 84"/>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58" name="Group 85"/>
          <p:cNvGrpSpPr>
            <a:grpSpLocks noChangeAspect="1"/>
          </p:cNvGrpSpPr>
          <p:nvPr/>
        </p:nvGrpSpPr>
        <p:grpSpPr bwMode="auto">
          <a:xfrm rot="2292479">
            <a:off x="6405040" y="1883461"/>
            <a:ext cx="303213" cy="365125"/>
            <a:chOff x="2100" y="3519"/>
            <a:chExt cx="216" cy="297"/>
          </a:xfrm>
        </p:grpSpPr>
        <p:sp>
          <p:nvSpPr>
            <p:cNvPr id="159" name="Oval 86"/>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60" name="Oval 87"/>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61" name="Group 88"/>
          <p:cNvGrpSpPr>
            <a:grpSpLocks noChangeAspect="1"/>
          </p:cNvGrpSpPr>
          <p:nvPr/>
        </p:nvGrpSpPr>
        <p:grpSpPr bwMode="auto">
          <a:xfrm rot="2292479">
            <a:off x="6784717" y="1351382"/>
            <a:ext cx="306387" cy="361950"/>
            <a:chOff x="2100" y="3519"/>
            <a:chExt cx="216" cy="297"/>
          </a:xfrm>
        </p:grpSpPr>
        <p:sp>
          <p:nvSpPr>
            <p:cNvPr id="162" name="Oval 89"/>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63" name="Oval 90"/>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64" name="Group 91"/>
          <p:cNvGrpSpPr>
            <a:grpSpLocks noChangeAspect="1"/>
          </p:cNvGrpSpPr>
          <p:nvPr/>
        </p:nvGrpSpPr>
        <p:grpSpPr bwMode="auto">
          <a:xfrm rot="2292479">
            <a:off x="7656018" y="2623238"/>
            <a:ext cx="303212" cy="361950"/>
            <a:chOff x="2100" y="3519"/>
            <a:chExt cx="216" cy="297"/>
          </a:xfrm>
        </p:grpSpPr>
        <p:sp>
          <p:nvSpPr>
            <p:cNvPr id="165" name="Oval 92"/>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66" name="Oval 93"/>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67" name="Group 97"/>
          <p:cNvGrpSpPr>
            <a:grpSpLocks noChangeAspect="1"/>
          </p:cNvGrpSpPr>
          <p:nvPr/>
        </p:nvGrpSpPr>
        <p:grpSpPr bwMode="auto">
          <a:xfrm rot="1316917" flipH="1" flipV="1">
            <a:off x="7798893" y="2083488"/>
            <a:ext cx="306387" cy="363537"/>
            <a:chOff x="2100" y="3519"/>
            <a:chExt cx="216" cy="297"/>
          </a:xfrm>
        </p:grpSpPr>
        <p:sp>
          <p:nvSpPr>
            <p:cNvPr id="168" name="Oval 98"/>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69" name="Oval 99"/>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70" name="Group 100"/>
          <p:cNvGrpSpPr>
            <a:grpSpLocks noChangeAspect="1"/>
          </p:cNvGrpSpPr>
          <p:nvPr/>
        </p:nvGrpSpPr>
        <p:grpSpPr bwMode="auto">
          <a:xfrm rot="2292479">
            <a:off x="6671768" y="2415275"/>
            <a:ext cx="303212" cy="361950"/>
            <a:chOff x="2100" y="3519"/>
            <a:chExt cx="216" cy="297"/>
          </a:xfrm>
        </p:grpSpPr>
        <p:sp>
          <p:nvSpPr>
            <p:cNvPr id="171" name="Oval 101"/>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72" name="Oval 102"/>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73" name="Group 103"/>
          <p:cNvGrpSpPr>
            <a:grpSpLocks noChangeAspect="1"/>
          </p:cNvGrpSpPr>
          <p:nvPr/>
        </p:nvGrpSpPr>
        <p:grpSpPr bwMode="auto">
          <a:xfrm rot="1316917" flipH="1" flipV="1">
            <a:off x="7989393" y="2661338"/>
            <a:ext cx="303212" cy="361950"/>
            <a:chOff x="2100" y="3519"/>
            <a:chExt cx="216" cy="297"/>
          </a:xfrm>
        </p:grpSpPr>
        <p:sp>
          <p:nvSpPr>
            <p:cNvPr id="174" name="Oval 104"/>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75" name="Oval 105"/>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grpSp>
        <p:nvGrpSpPr>
          <p:cNvPr id="176" name="Group 106"/>
          <p:cNvGrpSpPr>
            <a:grpSpLocks noChangeAspect="1"/>
          </p:cNvGrpSpPr>
          <p:nvPr/>
        </p:nvGrpSpPr>
        <p:grpSpPr bwMode="auto">
          <a:xfrm rot="1316917" flipH="1" flipV="1">
            <a:off x="7016255" y="1850125"/>
            <a:ext cx="303213" cy="361950"/>
            <a:chOff x="2100" y="3519"/>
            <a:chExt cx="216" cy="297"/>
          </a:xfrm>
        </p:grpSpPr>
        <p:sp>
          <p:nvSpPr>
            <p:cNvPr id="177" name="Oval 107"/>
            <p:cNvSpPr>
              <a:spLocks noChangeAspect="1" noChangeArrowheads="1"/>
            </p:cNvSpPr>
            <p:nvPr/>
          </p:nvSpPr>
          <p:spPr bwMode="auto">
            <a:xfrm rot="-2115946">
              <a:off x="2118" y="3519"/>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sp>
          <p:nvSpPr>
            <p:cNvPr id="178" name="Oval 108"/>
            <p:cNvSpPr>
              <a:spLocks noChangeAspect="1" noChangeArrowheads="1"/>
            </p:cNvSpPr>
            <p:nvPr/>
          </p:nvSpPr>
          <p:spPr bwMode="auto">
            <a:xfrm rot="-2115946">
              <a:off x="2100" y="3537"/>
              <a:ext cx="198" cy="279"/>
            </a:xfrm>
            <a:prstGeom prst="ellipse">
              <a:avLst/>
            </a:prstGeom>
            <a:solidFill>
              <a:schemeClr val="bg1"/>
            </a:solidFill>
            <a:ln w="9525">
              <a:solidFill>
                <a:schemeClr val="tx1"/>
              </a:solidFill>
              <a:round/>
              <a:headEnd type="none" w="sm" len="sm"/>
              <a:tailEnd/>
            </a:ln>
          </p:spPr>
          <p:txBody>
            <a:bodyPr wrap="none" anchor="ctr">
              <a:prstTxWarp prst="textNoShape">
                <a:avLst/>
              </a:prstTxWarp>
            </a:bodyPr>
            <a:lstStyle/>
            <a:p>
              <a:endParaRPr lang="en-US"/>
            </a:p>
          </p:txBody>
        </p:sp>
      </p:grpSp>
      <p:sp>
        <p:nvSpPr>
          <p:cNvPr id="179" name="Line 109"/>
          <p:cNvSpPr>
            <a:spLocks noChangeShapeType="1"/>
          </p:cNvSpPr>
          <p:nvPr/>
        </p:nvSpPr>
        <p:spPr bwMode="auto">
          <a:xfrm>
            <a:off x="6477000" y="1066800"/>
            <a:ext cx="1708150" cy="0"/>
          </a:xfrm>
          <a:prstGeom prst="line">
            <a:avLst/>
          </a:prstGeom>
          <a:noFill/>
          <a:ln w="19050">
            <a:solidFill>
              <a:schemeClr val="tx1"/>
            </a:solidFill>
            <a:round/>
            <a:headEnd type="triangle" w="med" len="med"/>
            <a:tailEnd type="triangle" w="med" len="med"/>
          </a:ln>
        </p:spPr>
        <p:txBody>
          <a:bodyPr wrap="none" anchor="ctr">
            <a:prstTxWarp prst="textNoShape">
              <a:avLst/>
            </a:prstTxWarp>
            <a:spAutoFit/>
          </a:bodyPr>
          <a:lstStyle/>
          <a:p>
            <a:endParaRPr lang="en-US"/>
          </a:p>
        </p:txBody>
      </p:sp>
      <p:sp>
        <p:nvSpPr>
          <p:cNvPr id="180" name="Text Box 111"/>
          <p:cNvSpPr txBox="1">
            <a:spLocks noChangeArrowheads="1"/>
          </p:cNvSpPr>
          <p:nvPr/>
        </p:nvSpPr>
        <p:spPr bwMode="auto">
          <a:xfrm>
            <a:off x="8458200" y="2133600"/>
            <a:ext cx="451009" cy="338554"/>
          </a:xfrm>
          <a:prstGeom prst="rect">
            <a:avLst/>
          </a:prstGeom>
          <a:noFill/>
          <a:ln w="19050">
            <a:noFill/>
            <a:miter lim="800000"/>
            <a:headEnd/>
            <a:tailEnd/>
          </a:ln>
        </p:spPr>
        <p:txBody>
          <a:bodyPr wrap="none">
            <a:prstTxWarp prst="textNoShape">
              <a:avLst/>
            </a:prstTxWarp>
            <a:spAutoFit/>
          </a:bodyPr>
          <a:lstStyle/>
          <a:p>
            <a:r>
              <a:rPr lang="en-US" b="0" i="1" dirty="0" err="1"/>
              <a:t>R</a:t>
            </a:r>
            <a:r>
              <a:rPr lang="en-US" b="0" i="1" baseline="-25000" dirty="0" err="1"/>
              <a:t>p</a:t>
            </a:r>
            <a:endParaRPr lang="en-US" b="0" i="1" dirty="0"/>
          </a:p>
        </p:txBody>
      </p:sp>
      <p:sp>
        <p:nvSpPr>
          <p:cNvPr id="181" name="Line 112"/>
          <p:cNvSpPr>
            <a:spLocks noChangeShapeType="1"/>
          </p:cNvSpPr>
          <p:nvPr/>
        </p:nvSpPr>
        <p:spPr bwMode="auto">
          <a:xfrm>
            <a:off x="8384680" y="2429563"/>
            <a:ext cx="303213" cy="168275"/>
          </a:xfrm>
          <a:prstGeom prst="line">
            <a:avLst/>
          </a:prstGeom>
          <a:noFill/>
          <a:ln w="19050">
            <a:solidFill>
              <a:schemeClr val="tx1"/>
            </a:solidFill>
            <a:round/>
            <a:headEnd type="triangle" w="med" len="med"/>
            <a:tailEnd type="triangle" w="med" len="med"/>
          </a:ln>
        </p:spPr>
        <p:txBody>
          <a:bodyPr wrap="none" anchor="ctr">
            <a:prstTxWarp prst="textNoShape">
              <a:avLst/>
            </a:prstTxWarp>
            <a:spAutoFit/>
          </a:bodyPr>
          <a:lstStyle/>
          <a:p>
            <a:endParaRPr lang="en-US"/>
          </a:p>
        </p:txBody>
      </p:sp>
      <p:sp>
        <p:nvSpPr>
          <p:cNvPr id="182" name="Line 114"/>
          <p:cNvSpPr>
            <a:spLocks noChangeShapeType="1"/>
          </p:cNvSpPr>
          <p:nvPr/>
        </p:nvSpPr>
        <p:spPr bwMode="auto">
          <a:xfrm>
            <a:off x="7608393" y="3620188"/>
            <a:ext cx="325437" cy="0"/>
          </a:xfrm>
          <a:prstGeom prst="line">
            <a:avLst/>
          </a:prstGeom>
          <a:noFill/>
          <a:ln w="19050">
            <a:solidFill>
              <a:schemeClr val="tx1"/>
            </a:solidFill>
            <a:round/>
            <a:headEnd/>
            <a:tailEnd type="triangle" w="med" len="med"/>
          </a:ln>
        </p:spPr>
        <p:txBody>
          <a:bodyPr wrap="none" anchor="ctr">
            <a:prstTxWarp prst="textNoShape">
              <a:avLst/>
            </a:prstTxWarp>
            <a:spAutoFit/>
          </a:bodyPr>
          <a:lstStyle/>
          <a:p>
            <a:endParaRPr lang="en-US"/>
          </a:p>
        </p:txBody>
      </p:sp>
      <p:sp>
        <p:nvSpPr>
          <p:cNvPr id="183" name="Line 115"/>
          <p:cNvSpPr>
            <a:spLocks noChangeShapeType="1"/>
          </p:cNvSpPr>
          <p:nvPr/>
        </p:nvSpPr>
        <p:spPr bwMode="auto">
          <a:xfrm flipH="1">
            <a:off x="8052893" y="3617013"/>
            <a:ext cx="280987" cy="0"/>
          </a:xfrm>
          <a:prstGeom prst="line">
            <a:avLst/>
          </a:prstGeom>
          <a:noFill/>
          <a:ln w="19050">
            <a:solidFill>
              <a:schemeClr val="tx1"/>
            </a:solidFill>
            <a:round/>
            <a:headEnd/>
            <a:tailEnd type="triangle" w="med" len="med"/>
          </a:ln>
        </p:spPr>
        <p:txBody>
          <a:bodyPr anchor="ctr">
            <a:prstTxWarp prst="textNoShape">
              <a:avLst/>
            </a:prstTxWarp>
            <a:spAutoFit/>
          </a:bodyPr>
          <a:lstStyle/>
          <a:p>
            <a:endParaRPr lang="en-US"/>
          </a:p>
        </p:txBody>
      </p:sp>
      <p:sp>
        <p:nvSpPr>
          <p:cNvPr id="184" name="Text Box 116"/>
          <p:cNvSpPr txBox="1">
            <a:spLocks noChangeArrowheads="1"/>
          </p:cNvSpPr>
          <p:nvPr/>
        </p:nvSpPr>
        <p:spPr bwMode="auto">
          <a:xfrm>
            <a:off x="8368805" y="3407463"/>
            <a:ext cx="411591" cy="338554"/>
          </a:xfrm>
          <a:prstGeom prst="rect">
            <a:avLst/>
          </a:prstGeom>
          <a:noFill/>
          <a:ln w="19050">
            <a:noFill/>
            <a:miter lim="800000"/>
            <a:headEnd/>
            <a:tailEnd/>
          </a:ln>
        </p:spPr>
        <p:txBody>
          <a:bodyPr wrap="none">
            <a:prstTxWarp prst="textNoShape">
              <a:avLst/>
            </a:prstTxWarp>
            <a:spAutoFit/>
          </a:bodyPr>
          <a:lstStyle/>
          <a:p>
            <a:r>
              <a:rPr lang="en-US" b="0" i="1"/>
              <a:t>H</a:t>
            </a:r>
          </a:p>
        </p:txBody>
      </p:sp>
      <p:sp>
        <p:nvSpPr>
          <p:cNvPr id="185" name="Text Box 70"/>
          <p:cNvSpPr txBox="1">
            <a:spLocks noChangeArrowheads="1"/>
          </p:cNvSpPr>
          <p:nvPr/>
        </p:nvSpPr>
        <p:spPr bwMode="auto">
          <a:xfrm>
            <a:off x="3048000" y="2362200"/>
            <a:ext cx="3249608" cy="584776"/>
          </a:xfrm>
          <a:prstGeom prst="rect">
            <a:avLst/>
          </a:prstGeom>
          <a:noFill/>
          <a:ln w="19050">
            <a:noFill/>
            <a:miter lim="800000"/>
            <a:headEnd/>
            <a:tailEnd/>
          </a:ln>
        </p:spPr>
        <p:txBody>
          <a:bodyPr wrap="none">
            <a:prstTxWarp prst="textNoShape">
              <a:avLst/>
            </a:prstTxWarp>
            <a:spAutoFit/>
          </a:bodyPr>
          <a:lstStyle/>
          <a:p>
            <a:r>
              <a:rPr lang="en-US" b="0" dirty="0"/>
              <a:t>Short-scale = </a:t>
            </a:r>
            <a:r>
              <a:rPr lang="en-US" b="0" dirty="0" smtClean="0"/>
              <a:t>Disk (</a:t>
            </a:r>
            <a:r>
              <a:rPr lang="en-US" b="0" i="1" dirty="0" smtClean="0"/>
              <a:t>d</a:t>
            </a:r>
            <a:r>
              <a:rPr lang="en-US" b="0" dirty="0" smtClean="0"/>
              <a:t> = 2)</a:t>
            </a:r>
            <a:endParaRPr lang="en-US" b="0" dirty="0"/>
          </a:p>
          <a:p>
            <a:r>
              <a:rPr lang="en-US" b="0" dirty="0"/>
              <a:t>Large-scale = Mass </a:t>
            </a:r>
            <a:r>
              <a:rPr lang="en-US" b="0" dirty="0" smtClean="0"/>
              <a:t>Fractal (</a:t>
            </a:r>
            <a:r>
              <a:rPr lang="en-US" b="0" i="1" dirty="0" smtClean="0"/>
              <a:t>d</a:t>
            </a:r>
            <a:r>
              <a:rPr lang="en-US" b="0" dirty="0" smtClean="0"/>
              <a:t> = </a:t>
            </a:r>
            <a:r>
              <a:rPr lang="en-US" b="0" i="1" dirty="0" err="1" smtClean="0"/>
              <a:t>d</a:t>
            </a:r>
            <a:r>
              <a:rPr lang="en-US" b="0" i="1" baseline="-25000" dirty="0" err="1" smtClean="0"/>
              <a:t>agg</a:t>
            </a:r>
            <a:r>
              <a:rPr lang="en-US" b="0" dirty="0"/>
              <a:t>)</a:t>
            </a:r>
            <a:endParaRPr lang="en-US" b="0" baseline="-25000" dirty="0"/>
          </a:p>
        </p:txBody>
      </p:sp>
      <p:sp>
        <p:nvSpPr>
          <p:cNvPr id="15" name="TextBox 14"/>
          <p:cNvSpPr txBox="1"/>
          <p:nvPr/>
        </p:nvSpPr>
        <p:spPr>
          <a:xfrm>
            <a:off x="7086600" y="721360"/>
            <a:ext cx="533686" cy="338554"/>
          </a:xfrm>
          <a:prstGeom prst="rect">
            <a:avLst/>
          </a:prstGeom>
          <a:noFill/>
        </p:spPr>
        <p:txBody>
          <a:bodyPr wrap="none" rtlCol="0">
            <a:spAutoFit/>
          </a:bodyPr>
          <a:lstStyle/>
          <a:p>
            <a:r>
              <a:rPr lang="en-US" b="0" i="1" dirty="0" err="1" smtClean="0"/>
              <a:t>R</a:t>
            </a:r>
            <a:r>
              <a:rPr lang="en-US" b="0" baseline="-25000" dirty="0" err="1" smtClean="0"/>
              <a:t>agg</a:t>
            </a:r>
            <a:endParaRPr lang="en-US" b="0" dirty="0" smtClean="0"/>
          </a:p>
        </p:txBody>
      </p:sp>
      <p:sp>
        <p:nvSpPr>
          <p:cNvPr id="16" name="TextBox 15"/>
          <p:cNvSpPr txBox="1"/>
          <p:nvPr/>
        </p:nvSpPr>
        <p:spPr>
          <a:xfrm>
            <a:off x="7620000" y="4724400"/>
            <a:ext cx="404578" cy="338554"/>
          </a:xfrm>
          <a:prstGeom prst="rect">
            <a:avLst/>
          </a:prstGeom>
          <a:noFill/>
        </p:spPr>
        <p:txBody>
          <a:bodyPr wrap="none" rtlCol="0">
            <a:spAutoFit/>
          </a:bodyPr>
          <a:lstStyle/>
          <a:p>
            <a:r>
              <a:rPr lang="en-US" b="0" i="1" dirty="0" err="1" smtClean="0"/>
              <a:t>R</a:t>
            </a:r>
            <a:r>
              <a:rPr lang="en-US" b="0" baseline="-25000" dirty="0" err="1"/>
              <a:t>p</a:t>
            </a:r>
            <a:endParaRPr lang="en-US" b="0" baseline="-25000" dirty="0" smtClean="0"/>
          </a:p>
        </p:txBody>
      </p:sp>
      <p:sp>
        <p:nvSpPr>
          <p:cNvPr id="186" name="Line 114"/>
          <p:cNvSpPr>
            <a:spLocks noChangeShapeType="1"/>
          </p:cNvSpPr>
          <p:nvPr/>
        </p:nvSpPr>
        <p:spPr bwMode="auto">
          <a:xfrm>
            <a:off x="858520" y="3032125"/>
            <a:ext cx="325437" cy="0"/>
          </a:xfrm>
          <a:prstGeom prst="line">
            <a:avLst/>
          </a:prstGeom>
          <a:noFill/>
          <a:ln w="19050">
            <a:solidFill>
              <a:schemeClr val="tx1"/>
            </a:solidFill>
            <a:round/>
            <a:headEnd/>
            <a:tailEnd type="triangle" w="med" len="med"/>
          </a:ln>
        </p:spPr>
        <p:txBody>
          <a:bodyPr wrap="none" anchor="ctr">
            <a:prstTxWarp prst="textNoShape">
              <a:avLst/>
            </a:prstTxWarp>
            <a:spAutoFit/>
          </a:bodyPr>
          <a:lstStyle/>
          <a:p>
            <a:endParaRPr lang="en-US"/>
          </a:p>
        </p:txBody>
      </p:sp>
      <p:sp>
        <p:nvSpPr>
          <p:cNvPr id="187" name="Line 115"/>
          <p:cNvSpPr>
            <a:spLocks noChangeShapeType="1"/>
          </p:cNvSpPr>
          <p:nvPr/>
        </p:nvSpPr>
        <p:spPr bwMode="auto">
          <a:xfrm flipH="1">
            <a:off x="1320800" y="3028950"/>
            <a:ext cx="280987" cy="0"/>
          </a:xfrm>
          <a:prstGeom prst="line">
            <a:avLst/>
          </a:prstGeom>
          <a:noFill/>
          <a:ln w="19050">
            <a:solidFill>
              <a:schemeClr val="tx1"/>
            </a:solidFill>
            <a:round/>
            <a:headEnd/>
            <a:tailEnd type="triangle" w="med" len="med"/>
          </a:ln>
        </p:spPr>
        <p:txBody>
          <a:bodyPr anchor="ctr">
            <a:prstTxWarp prst="textNoShape">
              <a:avLst/>
            </a:prstTxWarp>
            <a:spAutoFit/>
          </a:bodyPr>
          <a:lstStyle/>
          <a:p>
            <a:endParaRPr lang="en-US"/>
          </a:p>
        </p:txBody>
      </p:sp>
      <p:sp>
        <p:nvSpPr>
          <p:cNvPr id="188" name="Text Box 116"/>
          <p:cNvSpPr txBox="1">
            <a:spLocks noChangeArrowheads="1"/>
          </p:cNvSpPr>
          <p:nvPr/>
        </p:nvSpPr>
        <p:spPr bwMode="auto">
          <a:xfrm>
            <a:off x="1600200" y="2819400"/>
            <a:ext cx="411591" cy="338554"/>
          </a:xfrm>
          <a:prstGeom prst="rect">
            <a:avLst/>
          </a:prstGeom>
          <a:noFill/>
          <a:ln w="19050">
            <a:noFill/>
            <a:miter lim="800000"/>
            <a:headEnd/>
            <a:tailEnd/>
          </a:ln>
        </p:spPr>
        <p:txBody>
          <a:bodyPr wrap="none">
            <a:prstTxWarp prst="textNoShape">
              <a:avLst/>
            </a:prstTxWarp>
            <a:spAutoFit/>
          </a:bodyPr>
          <a:lstStyle/>
          <a:p>
            <a:r>
              <a:rPr lang="en-US" b="0" i="1" dirty="0"/>
              <a:t>H</a:t>
            </a:r>
          </a:p>
        </p:txBody>
      </p:sp>
      <p:sp>
        <p:nvSpPr>
          <p:cNvPr id="189" name="Text Box 116"/>
          <p:cNvSpPr txBox="1">
            <a:spLocks noChangeArrowheads="1"/>
          </p:cNvSpPr>
          <p:nvPr/>
        </p:nvSpPr>
        <p:spPr bwMode="auto">
          <a:xfrm>
            <a:off x="8458200" y="5334000"/>
            <a:ext cx="411591" cy="338554"/>
          </a:xfrm>
          <a:prstGeom prst="rect">
            <a:avLst/>
          </a:prstGeom>
          <a:noFill/>
          <a:ln w="19050">
            <a:noFill/>
            <a:miter lim="800000"/>
            <a:headEnd/>
            <a:tailEnd/>
          </a:ln>
        </p:spPr>
        <p:txBody>
          <a:bodyPr wrap="none">
            <a:prstTxWarp prst="textNoShape">
              <a:avLst/>
            </a:prstTxWarp>
            <a:spAutoFit/>
          </a:bodyPr>
          <a:lstStyle/>
          <a:p>
            <a:r>
              <a:rPr lang="en-US" b="0" i="1" dirty="0"/>
              <a:t>H</a:t>
            </a:r>
          </a:p>
        </p:txBody>
      </p:sp>
      <p:sp>
        <p:nvSpPr>
          <p:cNvPr id="190" name="TextBox 189"/>
          <p:cNvSpPr txBox="1"/>
          <p:nvPr/>
        </p:nvSpPr>
        <p:spPr>
          <a:xfrm>
            <a:off x="6710680" y="4033520"/>
            <a:ext cx="533686" cy="338554"/>
          </a:xfrm>
          <a:prstGeom prst="rect">
            <a:avLst/>
          </a:prstGeom>
          <a:noFill/>
        </p:spPr>
        <p:txBody>
          <a:bodyPr wrap="none" rtlCol="0">
            <a:spAutoFit/>
          </a:bodyPr>
          <a:lstStyle/>
          <a:p>
            <a:r>
              <a:rPr lang="en-US" b="0" i="1" dirty="0" err="1" smtClean="0"/>
              <a:t>R</a:t>
            </a:r>
            <a:r>
              <a:rPr lang="en-US" b="0" baseline="-25000" dirty="0" err="1" smtClean="0"/>
              <a:t>agg</a:t>
            </a:r>
            <a:endParaRPr lang="en-US" b="0" dirty="0" smtClean="0"/>
          </a:p>
        </p:txBody>
      </p:sp>
      <p:sp>
        <p:nvSpPr>
          <p:cNvPr id="191" name="Text Box 116"/>
          <p:cNvSpPr txBox="1">
            <a:spLocks noChangeArrowheads="1"/>
          </p:cNvSpPr>
          <p:nvPr/>
        </p:nvSpPr>
        <p:spPr bwMode="auto">
          <a:xfrm>
            <a:off x="2169160" y="4973320"/>
            <a:ext cx="411591" cy="338554"/>
          </a:xfrm>
          <a:prstGeom prst="rect">
            <a:avLst/>
          </a:prstGeom>
          <a:noFill/>
          <a:ln w="19050">
            <a:noFill/>
            <a:miter lim="800000"/>
            <a:headEnd/>
            <a:tailEnd/>
          </a:ln>
        </p:spPr>
        <p:txBody>
          <a:bodyPr wrap="none">
            <a:prstTxWarp prst="textNoShape">
              <a:avLst/>
            </a:prstTxWarp>
            <a:spAutoFit/>
          </a:bodyPr>
          <a:lstStyle/>
          <a:p>
            <a:r>
              <a:rPr lang="en-US" b="0" i="1" dirty="0"/>
              <a:t>H</a:t>
            </a:r>
          </a:p>
        </p:txBody>
      </p:sp>
      <p:sp>
        <p:nvSpPr>
          <p:cNvPr id="20" name="TextBox 19"/>
          <p:cNvSpPr txBox="1"/>
          <p:nvPr/>
        </p:nvSpPr>
        <p:spPr>
          <a:xfrm>
            <a:off x="6934200" y="4724400"/>
            <a:ext cx="595680" cy="338554"/>
          </a:xfrm>
          <a:prstGeom prst="rect">
            <a:avLst/>
          </a:prstGeom>
          <a:noFill/>
        </p:spPr>
        <p:txBody>
          <a:bodyPr wrap="none" rtlCol="0">
            <a:spAutoFit/>
          </a:bodyPr>
          <a:lstStyle/>
          <a:p>
            <a:r>
              <a:rPr lang="en-US" b="0" dirty="0" smtClean="0"/>
              <a:t>-</a:t>
            </a:r>
            <a:r>
              <a:rPr lang="en-US" b="0" i="1" dirty="0" err="1" smtClean="0"/>
              <a:t>d</a:t>
            </a:r>
            <a:r>
              <a:rPr lang="en-US" b="0" i="1" baseline="-25000" dirty="0" err="1" smtClean="0"/>
              <a:t>agg</a:t>
            </a:r>
            <a:endParaRPr lang="en-US" b="0" i="1" dirty="0" smtClean="0"/>
          </a:p>
        </p:txBody>
      </p:sp>
      <p:cxnSp>
        <p:nvCxnSpPr>
          <p:cNvPr id="22" name="Straight Arrow Connector 21"/>
          <p:cNvCxnSpPr/>
          <p:nvPr/>
        </p:nvCxnSpPr>
        <p:spPr bwMode="auto">
          <a:xfrm>
            <a:off x="3352800" y="1905000"/>
            <a:ext cx="2209800" cy="0"/>
          </a:xfrm>
          <a:prstGeom prst="straightConnector1">
            <a:avLst/>
          </a:prstGeom>
          <a:noFill/>
          <a:ln w="19050" cap="flat" cmpd="sng" algn="ctr">
            <a:solidFill>
              <a:schemeClr val="tx1"/>
            </a:solidFill>
            <a:prstDash val="solid"/>
            <a:round/>
            <a:headEnd type="none" w="med" len="med"/>
            <a:tailEnd type="arrow"/>
          </a:ln>
          <a:effectLst/>
        </p:spPr>
      </p:cxnSp>
      <p:sp>
        <p:nvSpPr>
          <p:cNvPr id="23" name="TextBox 22"/>
          <p:cNvSpPr txBox="1"/>
          <p:nvPr/>
        </p:nvSpPr>
        <p:spPr>
          <a:xfrm flipH="1">
            <a:off x="3507449" y="1490246"/>
            <a:ext cx="2055151" cy="338554"/>
          </a:xfrm>
          <a:prstGeom prst="rect">
            <a:avLst/>
          </a:prstGeom>
          <a:noFill/>
        </p:spPr>
        <p:txBody>
          <a:bodyPr wrap="square" rtlCol="0">
            <a:spAutoFit/>
          </a:bodyPr>
          <a:lstStyle/>
          <a:p>
            <a:r>
              <a:rPr lang="en-US" b="0" dirty="0" smtClean="0"/>
              <a:t>Flexible </a:t>
            </a:r>
            <a:r>
              <a:rPr lang="en-US" b="0"/>
              <a:t>Sheet </a:t>
            </a:r>
            <a:r>
              <a:rPr lang="en-US" b="0" smtClean="0"/>
              <a:t>Model</a:t>
            </a:r>
            <a:endParaRPr lang="en-US" b="0" dirty="0"/>
          </a:p>
        </p:txBody>
      </p:sp>
      <p:sp>
        <p:nvSpPr>
          <p:cNvPr id="24" name="TextBox 23"/>
          <p:cNvSpPr txBox="1"/>
          <p:nvPr/>
        </p:nvSpPr>
        <p:spPr>
          <a:xfrm>
            <a:off x="0" y="2057400"/>
            <a:ext cx="616375" cy="338554"/>
          </a:xfrm>
          <a:prstGeom prst="rect">
            <a:avLst/>
          </a:prstGeom>
          <a:noFill/>
        </p:spPr>
        <p:txBody>
          <a:bodyPr wrap="none" rtlCol="0">
            <a:spAutoFit/>
          </a:bodyPr>
          <a:lstStyle/>
          <a:p>
            <a:r>
              <a:rPr lang="en-US" b="0" dirty="0" smtClean="0"/>
              <a:t>1 µm</a:t>
            </a:r>
          </a:p>
        </p:txBody>
      </p:sp>
      <p:cxnSp>
        <p:nvCxnSpPr>
          <p:cNvPr id="26" name="Straight Arrow Connector 25"/>
          <p:cNvCxnSpPr/>
          <p:nvPr/>
        </p:nvCxnSpPr>
        <p:spPr bwMode="auto">
          <a:xfrm>
            <a:off x="685800" y="1371600"/>
            <a:ext cx="0" cy="1981200"/>
          </a:xfrm>
          <a:prstGeom prst="straightConnector1">
            <a:avLst/>
          </a:prstGeom>
          <a:noFill/>
          <a:ln w="19050" cap="flat" cmpd="sng" algn="ctr">
            <a:solidFill>
              <a:schemeClr val="tx1"/>
            </a:solidFill>
            <a:prstDash val="solid"/>
            <a:round/>
            <a:headEnd type="arrow"/>
            <a:tailEnd type="arrow"/>
          </a:ln>
          <a:effectLst/>
        </p:spPr>
      </p:cxnSp>
      <p:sp>
        <p:nvSpPr>
          <p:cNvPr id="196" name="TextBox 6"/>
          <p:cNvSpPr txBox="1">
            <a:spLocks noChangeArrowheads="1"/>
          </p:cNvSpPr>
          <p:nvPr/>
        </p:nvSpPr>
        <p:spPr bwMode="auto">
          <a:xfrm>
            <a:off x="3733800" y="6172200"/>
            <a:ext cx="1517650" cy="307975"/>
          </a:xfrm>
          <a:prstGeom prst="rect">
            <a:avLst/>
          </a:prstGeom>
          <a:noFill/>
          <a:ln w="9525">
            <a:noFill/>
            <a:miter lim="800000"/>
            <a:headEnd/>
            <a:tailEnd/>
          </a:ln>
        </p:spPr>
        <p:txBody>
          <a:bodyPr wrap="none">
            <a:prstTxWarp prst="textNoShape">
              <a:avLst/>
            </a:prstTxWarp>
            <a:spAutoFit/>
          </a:bodyPr>
          <a:lstStyle/>
          <a:p>
            <a:r>
              <a:rPr lang="en-US" dirty="0"/>
              <a:t> </a:t>
            </a:r>
            <a:r>
              <a:rPr lang="en-US" dirty="0" err="1"/>
              <a:t>Hartmut</a:t>
            </a:r>
            <a:r>
              <a:rPr lang="en-US" dirty="0"/>
              <a:t> Fischer</a:t>
            </a:r>
          </a:p>
        </p:txBody>
      </p:sp>
      <p:sp>
        <p:nvSpPr>
          <p:cNvPr id="2" name="Slide Number Placeholder 1"/>
          <p:cNvSpPr>
            <a:spLocks noGrp="1"/>
          </p:cNvSpPr>
          <p:nvPr>
            <p:ph type="sldNum" sz="quarter" idx="10"/>
          </p:nvPr>
        </p:nvSpPr>
        <p:spPr/>
        <p:txBody>
          <a:bodyPr/>
          <a:lstStyle/>
          <a:p>
            <a:fld id="{60DEB89E-A7DC-234A-8DE1-287DCE9F6685}" type="slidenum">
              <a:rPr lang="en-US" smtClean="0"/>
              <a:pPr/>
              <a:t>21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458" name="Rectangle 2"/>
          <p:cNvSpPr>
            <a:spLocks noGrp="1" noChangeArrowheads="1"/>
          </p:cNvSpPr>
          <p:nvPr>
            <p:ph type="title"/>
          </p:nvPr>
        </p:nvSpPr>
        <p:spPr/>
        <p:txBody>
          <a:bodyPr/>
          <a:lstStyle/>
          <a:p>
            <a:r>
              <a:rPr lang="en-US" dirty="0">
                <a:ea typeface="ＭＳ Ｐゴシック" charset="-128"/>
                <a:cs typeface="ＭＳ Ｐゴシック" charset="-128"/>
              </a:rPr>
              <a:t>Crumpled </a:t>
            </a:r>
            <a:r>
              <a:rPr lang="en-US" dirty="0" smtClean="0">
                <a:ea typeface="ＭＳ Ｐゴシック" charset="-128"/>
                <a:cs typeface="ＭＳ Ｐゴシック" charset="-128"/>
              </a:rPr>
              <a:t>Surfaces and the Flexible Sheet Model</a:t>
            </a:r>
            <a:endParaRPr lang="en-US" dirty="0">
              <a:ea typeface="ＭＳ Ｐゴシック" charset="-128"/>
              <a:cs typeface="ＭＳ Ｐゴシック" charset="-128"/>
            </a:endParaRPr>
          </a:p>
        </p:txBody>
      </p:sp>
      <p:pic>
        <p:nvPicPr>
          <p:cNvPr id="114693" name="Picture 7"/>
          <p:cNvPicPr>
            <a:picLocks noChangeAspect="1" noChangeArrowheads="1"/>
          </p:cNvPicPr>
          <p:nvPr/>
        </p:nvPicPr>
        <p:blipFill>
          <a:blip r:embed="rId4"/>
          <a:srcRect/>
          <a:stretch>
            <a:fillRect/>
          </a:stretch>
        </p:blipFill>
        <p:spPr bwMode="auto">
          <a:xfrm>
            <a:off x="630238" y="969963"/>
            <a:ext cx="3313112" cy="2836862"/>
          </a:xfrm>
          <a:prstGeom prst="rect">
            <a:avLst/>
          </a:prstGeom>
          <a:noFill/>
          <a:ln w="19050">
            <a:noFill/>
            <a:miter lim="800000"/>
            <a:headEnd/>
            <a:tailEnd/>
          </a:ln>
        </p:spPr>
      </p:pic>
      <p:pic>
        <p:nvPicPr>
          <p:cNvPr id="7" name="Picture 3"/>
          <p:cNvPicPr>
            <a:picLocks noChangeAspect="1" noChangeArrowheads="1"/>
          </p:cNvPicPr>
          <p:nvPr/>
        </p:nvPicPr>
        <p:blipFill>
          <a:blip r:embed="rId5"/>
          <a:srcRect/>
          <a:stretch>
            <a:fillRect/>
          </a:stretch>
        </p:blipFill>
        <p:spPr bwMode="auto">
          <a:xfrm>
            <a:off x="4495800" y="990600"/>
            <a:ext cx="4122738" cy="5192713"/>
          </a:xfrm>
          <a:prstGeom prst="rect">
            <a:avLst/>
          </a:prstGeom>
          <a:noFill/>
          <a:ln w="19050">
            <a:noFill/>
            <a:miter lim="800000"/>
            <a:headEnd/>
            <a:tailEnd/>
          </a:ln>
        </p:spPr>
      </p:pic>
      <p:graphicFrame>
        <p:nvGraphicFramePr>
          <p:cNvPr id="6" name="Object 5"/>
          <p:cNvGraphicFramePr>
            <a:graphicFrameLocks noChangeAspect="1"/>
          </p:cNvGraphicFramePr>
          <p:nvPr>
            <p:extLst>
              <p:ext uri="{D42A27DB-BD31-4B8C-83A1-F6EECF244321}">
                <p14:modId xmlns:p14="http://schemas.microsoft.com/office/powerpoint/2010/main" val="2686039111"/>
              </p:ext>
            </p:extLst>
          </p:nvPr>
        </p:nvGraphicFramePr>
        <p:xfrm>
          <a:off x="1066800" y="4419600"/>
          <a:ext cx="1841500" cy="546100"/>
        </p:xfrm>
        <a:graphic>
          <a:graphicData uri="http://schemas.openxmlformats.org/presentationml/2006/ole">
            <mc:AlternateContent xmlns:mc="http://schemas.openxmlformats.org/markup-compatibility/2006">
              <mc:Choice xmlns:v="urn:schemas-microsoft-com:vml" Requires="v">
                <p:oleObj spid="_x0000_s799821" name="Equation" r:id="rId6" imgW="1840926" imgH="546215" progId="Equation.3">
                  <p:embed/>
                </p:oleObj>
              </mc:Choice>
              <mc:Fallback>
                <p:oleObj name="Equation" r:id="rId6" imgW="1840926" imgH="546215"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4419600"/>
                        <a:ext cx="1841500" cy="546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3497299293"/>
              </p:ext>
            </p:extLst>
          </p:nvPr>
        </p:nvGraphicFramePr>
        <p:xfrm>
          <a:off x="457200" y="5181600"/>
          <a:ext cx="3841750" cy="1074737"/>
        </p:xfrm>
        <a:graphic>
          <a:graphicData uri="http://schemas.openxmlformats.org/presentationml/2006/ole">
            <mc:AlternateContent xmlns:mc="http://schemas.openxmlformats.org/markup-compatibility/2006">
              <mc:Choice xmlns:v="urn:schemas-microsoft-com:vml" Requires="v">
                <p:oleObj spid="_x0000_s799822" name="Equation" r:id="rId8" imgW="2730500" imgH="762000" progId="Equation.3">
                  <p:embed/>
                </p:oleObj>
              </mc:Choice>
              <mc:Fallback>
                <p:oleObj name="Equation" r:id="rId8" imgW="2730500" imgH="762000" progId="Equation.3">
                  <p:embed/>
                  <p:pic>
                    <p:nvPicPr>
                      <p:cNvPr id="0" name=""/>
                      <p:cNvPicPr>
                        <a:picLocks noChangeAspect="1" noChangeArrowheads="1"/>
                      </p:cNvPicPr>
                      <p:nvPr/>
                    </p:nvPicPr>
                    <p:blipFill>
                      <a:blip r:embed="rId9"/>
                      <a:srcRect/>
                      <a:stretch>
                        <a:fillRect/>
                      </a:stretch>
                    </p:blipFill>
                    <p:spPr bwMode="auto">
                      <a:xfrm>
                        <a:off x="457200" y="5181600"/>
                        <a:ext cx="3841750" cy="1074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Slide Number Placeholder 1"/>
          <p:cNvSpPr>
            <a:spLocks noGrp="1"/>
          </p:cNvSpPr>
          <p:nvPr>
            <p:ph type="sldNum" sz="quarter" idx="4"/>
          </p:nvPr>
        </p:nvSpPr>
        <p:spPr/>
        <p:txBody>
          <a:bodyPr/>
          <a:lstStyle/>
          <a:p>
            <a:fld id="{60DEB89E-A7DC-234A-8DE1-287DCE9F6685}" type="slidenum">
              <a:rPr lang="en-US" smtClean="0"/>
              <a:pPr/>
              <a:t>22</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578" name="Rectangle 2"/>
          <p:cNvSpPr>
            <a:spLocks noGrp="1" noChangeArrowheads="1"/>
          </p:cNvSpPr>
          <p:nvPr>
            <p:ph type="title"/>
          </p:nvPr>
        </p:nvSpPr>
        <p:spPr/>
        <p:txBody>
          <a:bodyPr/>
          <a:lstStyle/>
          <a:p>
            <a:r>
              <a:rPr lang="en-US">
                <a:ea typeface="ＭＳ Ｐゴシック" charset="-128"/>
                <a:cs typeface="ＭＳ Ｐゴシック" charset="-128"/>
              </a:rPr>
              <a:t>Flexible Sheet Model</a:t>
            </a:r>
          </a:p>
        </p:txBody>
      </p:sp>
      <p:graphicFrame>
        <p:nvGraphicFramePr>
          <p:cNvPr id="116738" name="Object 2"/>
          <p:cNvGraphicFramePr>
            <a:graphicFrameLocks noChangeAspect="1"/>
          </p:cNvGraphicFramePr>
          <p:nvPr>
            <p:extLst>
              <p:ext uri="{D42A27DB-BD31-4B8C-83A1-F6EECF244321}">
                <p14:modId xmlns:p14="http://schemas.microsoft.com/office/powerpoint/2010/main" val="1763093518"/>
              </p:ext>
            </p:extLst>
          </p:nvPr>
        </p:nvGraphicFramePr>
        <p:xfrm>
          <a:off x="1981200" y="990600"/>
          <a:ext cx="5745902" cy="457200"/>
        </p:xfrm>
        <a:graphic>
          <a:graphicData uri="http://schemas.openxmlformats.org/presentationml/2006/ole">
            <mc:AlternateContent xmlns:mc="http://schemas.openxmlformats.org/markup-compatibility/2006">
              <mc:Choice xmlns:v="urn:schemas-microsoft-com:vml" Requires="v">
                <p:oleObj spid="_x0000_s739379" name="Equation" r:id="rId4" imgW="2819400" imgH="215900" progId="Equation.3">
                  <p:embed/>
                </p:oleObj>
              </mc:Choice>
              <mc:Fallback>
                <p:oleObj name="Equation" r:id="rId4" imgW="2819400" imgH="215900" progId="Equation.3">
                  <p:embed/>
                  <p:pic>
                    <p:nvPicPr>
                      <p:cNvPr id="0" name="Picture 6"/>
                      <p:cNvPicPr>
                        <a:picLocks noChangeAspect="1" noChangeArrowheads="1"/>
                      </p:cNvPicPr>
                      <p:nvPr/>
                    </p:nvPicPr>
                    <p:blipFill>
                      <a:blip r:embed="rId5"/>
                      <a:srcRect/>
                      <a:stretch>
                        <a:fillRect/>
                      </a:stretch>
                    </p:blipFill>
                    <p:spPr bwMode="auto">
                      <a:xfrm>
                        <a:off x="1981200" y="990600"/>
                        <a:ext cx="5745902" cy="457200"/>
                      </a:xfrm>
                      <a:prstGeom prst="rect">
                        <a:avLst/>
                      </a:prstGeom>
                      <a:noFill/>
                      <a:extLst/>
                    </p:spPr>
                  </p:pic>
                </p:oleObj>
              </mc:Fallback>
            </mc:AlternateContent>
          </a:graphicData>
        </a:graphic>
      </p:graphicFrame>
      <p:pic>
        <p:nvPicPr>
          <p:cNvPr id="116741" name="Picture 4"/>
          <p:cNvPicPr>
            <a:picLocks noChangeAspect="1"/>
          </p:cNvPicPr>
          <p:nvPr/>
        </p:nvPicPr>
        <p:blipFill>
          <a:blip r:embed="rId6"/>
          <a:srcRect/>
          <a:stretch>
            <a:fillRect/>
          </a:stretch>
        </p:blipFill>
        <p:spPr bwMode="auto">
          <a:xfrm>
            <a:off x="2819400" y="1600200"/>
            <a:ext cx="3533775" cy="4710113"/>
          </a:xfrm>
          <a:prstGeom prst="rect">
            <a:avLst/>
          </a:prstGeom>
          <a:noFill/>
          <a:ln w="9525">
            <a:noFill/>
            <a:miter lim="800000"/>
            <a:headEnd/>
            <a:tailEnd/>
          </a:ln>
        </p:spPr>
      </p:pic>
      <p:sp>
        <p:nvSpPr>
          <p:cNvPr id="116742" name="TextBox 5"/>
          <p:cNvSpPr txBox="1">
            <a:spLocks noChangeArrowheads="1"/>
          </p:cNvSpPr>
          <p:nvPr/>
        </p:nvSpPr>
        <p:spPr bwMode="auto">
          <a:xfrm>
            <a:off x="1600200" y="6324600"/>
            <a:ext cx="1501775" cy="307975"/>
          </a:xfrm>
          <a:prstGeom prst="rect">
            <a:avLst/>
          </a:prstGeom>
          <a:noFill/>
          <a:ln w="9525">
            <a:noFill/>
            <a:miter lim="800000"/>
            <a:headEnd/>
            <a:tailEnd/>
          </a:ln>
        </p:spPr>
        <p:txBody>
          <a:bodyPr wrap="none">
            <a:prstTxWarp prst="textNoShape">
              <a:avLst/>
            </a:prstTxWarp>
            <a:spAutoFit/>
          </a:bodyPr>
          <a:lstStyle/>
          <a:p>
            <a:r>
              <a:rPr lang="en-US" dirty="0" err="1"/>
              <a:t>Fornes</a:t>
            </a:r>
            <a:r>
              <a:rPr lang="en-US" dirty="0"/>
              <a:t> and Paul</a:t>
            </a:r>
          </a:p>
        </p:txBody>
      </p:sp>
      <p:sp>
        <p:nvSpPr>
          <p:cNvPr id="2" name="Slide Number Placeholder 1"/>
          <p:cNvSpPr>
            <a:spLocks noGrp="1"/>
          </p:cNvSpPr>
          <p:nvPr>
            <p:ph type="sldNum" sz="quarter" idx="4"/>
          </p:nvPr>
        </p:nvSpPr>
        <p:spPr/>
        <p:txBody>
          <a:bodyPr/>
          <a:lstStyle/>
          <a:p>
            <a:fld id="{60DEB89E-A7DC-234A-8DE1-287DCE9F6685}" type="slidenum">
              <a:rPr lang="en-US" smtClean="0"/>
              <a:pPr/>
              <a:t>23</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pPr eaLnBrk="1" hangingPunct="1"/>
            <a:r>
              <a:rPr lang="en-US" sz="2800">
                <a:ea typeface="ＭＳ Ｐゴシック" charset="-128"/>
                <a:cs typeface="ＭＳ Ｐゴシック" charset="-128"/>
              </a:rPr>
              <a:t>Conclusions</a:t>
            </a:r>
          </a:p>
        </p:txBody>
      </p:sp>
      <p:sp>
        <p:nvSpPr>
          <p:cNvPr id="129028" name="Text Box 4"/>
          <p:cNvSpPr txBox="1">
            <a:spLocks noChangeArrowheads="1"/>
          </p:cNvSpPr>
          <p:nvPr/>
        </p:nvSpPr>
        <p:spPr bwMode="auto">
          <a:xfrm>
            <a:off x="327025" y="727075"/>
            <a:ext cx="8283575" cy="2785378"/>
          </a:xfrm>
          <a:prstGeom prst="rect">
            <a:avLst/>
          </a:prstGeom>
          <a:noFill/>
          <a:ln w="9525">
            <a:noFill/>
            <a:miter lim="800000"/>
            <a:headEnd/>
            <a:tailEnd/>
          </a:ln>
        </p:spPr>
        <p:txBody>
          <a:bodyPr>
            <a:prstTxWarp prst="textNoShape">
              <a:avLst/>
            </a:prstTxWarp>
            <a:spAutoFit/>
          </a:bodyPr>
          <a:lstStyle/>
          <a:p>
            <a:pPr marL="457200" indent="-457200">
              <a:spcBef>
                <a:spcPct val="55000"/>
              </a:spcBef>
              <a:buFont typeface="Arial" charset="0"/>
              <a:buAutoNum type="arabicPeriod"/>
            </a:pPr>
            <a:r>
              <a:rPr lang="en-US" sz="2000" b="0" dirty="0"/>
              <a:t>Aggregation is ubiquitous in nanocomposites.</a:t>
            </a:r>
          </a:p>
          <a:p>
            <a:pPr marL="457200" indent="-457200">
              <a:spcBef>
                <a:spcPct val="55000"/>
              </a:spcBef>
              <a:buFont typeface="Arial" charset="0"/>
              <a:buAutoNum type="arabicPeriod"/>
            </a:pPr>
            <a:r>
              <a:rPr lang="en-US" sz="2000" b="0" dirty="0"/>
              <a:t>Large aggregates don’t reinforce hard materials.</a:t>
            </a:r>
          </a:p>
          <a:p>
            <a:pPr marL="457200" indent="-457200">
              <a:spcBef>
                <a:spcPct val="55000"/>
              </a:spcBef>
              <a:buFont typeface="Arial" charset="0"/>
              <a:buAutoNum type="arabicPeriod"/>
            </a:pPr>
            <a:r>
              <a:rPr lang="en-US" sz="2000" b="0" dirty="0"/>
              <a:t>Large enhancements are due to impact of filler on matrix.</a:t>
            </a:r>
          </a:p>
          <a:p>
            <a:pPr marL="457200" indent="-457200">
              <a:spcBef>
                <a:spcPct val="55000"/>
              </a:spcBef>
              <a:buFont typeface="Arial" charset="0"/>
              <a:buAutoNum type="arabicPeriod"/>
            </a:pPr>
            <a:r>
              <a:rPr lang="en-US" sz="2000" b="0" dirty="0"/>
              <a:t>Abusive dispersion may be counterproductive.</a:t>
            </a:r>
          </a:p>
          <a:p>
            <a:pPr marL="457200" indent="-457200">
              <a:spcBef>
                <a:spcPct val="55000"/>
              </a:spcBef>
              <a:buFont typeface="Arial" charset="0"/>
              <a:buAutoNum type="arabicPeriod"/>
            </a:pPr>
            <a:r>
              <a:rPr lang="en-US" sz="2000" b="0" dirty="0"/>
              <a:t>Skipping research in favor of “breakthrough materials” is wasteful.</a:t>
            </a:r>
          </a:p>
          <a:p>
            <a:pPr marL="457200" indent="-457200">
              <a:spcBef>
                <a:spcPct val="55000"/>
              </a:spcBef>
            </a:pPr>
            <a:endParaRPr lang="en-US" sz="2000" b="0" dirty="0"/>
          </a:p>
        </p:txBody>
      </p:sp>
      <p:sp>
        <p:nvSpPr>
          <p:cNvPr id="129029" name="Rectangle 7"/>
          <p:cNvSpPr>
            <a:spLocks noChangeArrowheads="1"/>
          </p:cNvSpPr>
          <p:nvPr/>
        </p:nvSpPr>
        <p:spPr bwMode="auto">
          <a:xfrm>
            <a:off x="4776788" y="6210300"/>
            <a:ext cx="184666" cy="338554"/>
          </a:xfrm>
          <a:prstGeom prst="rect">
            <a:avLst/>
          </a:prstGeom>
          <a:noFill/>
          <a:ln w="15875">
            <a:noFill/>
            <a:miter lim="800000"/>
            <a:headEnd/>
            <a:tailEnd/>
          </a:ln>
        </p:spPr>
        <p:txBody>
          <a:bodyPr wrap="none">
            <a:prstTxWarp prst="textNoShape">
              <a:avLst/>
            </a:prstTxWarp>
            <a:spAutoFit/>
          </a:bodyPr>
          <a:lstStyle/>
          <a:p>
            <a:endParaRPr lang="en-US" b="0"/>
          </a:p>
        </p:txBody>
      </p:sp>
      <p:sp>
        <p:nvSpPr>
          <p:cNvPr id="129030" name="TextBox 6"/>
          <p:cNvSpPr txBox="1">
            <a:spLocks noChangeArrowheads="1"/>
          </p:cNvSpPr>
          <p:nvPr/>
        </p:nvSpPr>
        <p:spPr bwMode="auto">
          <a:xfrm>
            <a:off x="533400" y="3352800"/>
            <a:ext cx="7713662" cy="2769989"/>
          </a:xfrm>
          <a:prstGeom prst="rect">
            <a:avLst/>
          </a:prstGeom>
          <a:noFill/>
          <a:ln w="9525">
            <a:noFill/>
            <a:miter lim="800000"/>
            <a:headEnd/>
            <a:tailEnd/>
          </a:ln>
        </p:spPr>
        <p:txBody>
          <a:bodyPr>
            <a:prstTxWarp prst="textNoShape">
              <a:avLst/>
            </a:prstTxWarp>
            <a:spAutoFit/>
          </a:bodyPr>
          <a:lstStyle/>
          <a:p>
            <a:pPr>
              <a:spcAft>
                <a:spcPts val="1200"/>
              </a:spcAft>
            </a:pPr>
            <a:r>
              <a:rPr lang="en-US" b="0" dirty="0">
                <a:solidFill>
                  <a:srgbClr val="000000"/>
                </a:solidFill>
                <a:latin typeface="Times New Roman" charset="0"/>
                <a:ea typeface="Times New Roman" charset="0"/>
                <a:cs typeface="Times New Roman" charset="0"/>
              </a:rPr>
              <a:t>1. Schaefer, D.W., J. Zhao, H. </a:t>
            </a:r>
            <a:r>
              <a:rPr lang="en-US" b="0" dirty="0" err="1">
                <a:solidFill>
                  <a:srgbClr val="000000"/>
                </a:solidFill>
                <a:latin typeface="Times New Roman" charset="0"/>
                <a:ea typeface="Times New Roman" charset="0"/>
                <a:cs typeface="Times New Roman" charset="0"/>
              </a:rPr>
              <a:t>Dowty</a:t>
            </a:r>
            <a:r>
              <a:rPr lang="en-US" b="0" dirty="0">
                <a:solidFill>
                  <a:srgbClr val="000000"/>
                </a:solidFill>
                <a:latin typeface="Times New Roman" charset="0"/>
                <a:ea typeface="Times New Roman" charset="0"/>
                <a:cs typeface="Times New Roman" charset="0"/>
              </a:rPr>
              <a:t>, M. Alexander, and E.B. </a:t>
            </a:r>
            <a:r>
              <a:rPr lang="en-US" b="0" dirty="0" err="1">
                <a:solidFill>
                  <a:srgbClr val="000000"/>
                </a:solidFill>
                <a:latin typeface="Times New Roman" charset="0"/>
                <a:ea typeface="Times New Roman" charset="0"/>
                <a:cs typeface="Times New Roman" charset="0"/>
              </a:rPr>
              <a:t>Orler</a:t>
            </a:r>
            <a:r>
              <a:rPr lang="en-US" b="0" dirty="0">
                <a:solidFill>
                  <a:srgbClr val="000000"/>
                </a:solidFill>
                <a:latin typeface="Times New Roman" charset="0"/>
                <a:ea typeface="Times New Roman" charset="0"/>
                <a:cs typeface="Times New Roman" charset="0"/>
              </a:rPr>
              <a:t>, </a:t>
            </a:r>
            <a:r>
              <a:rPr lang="en-US" b="0" i="1" dirty="0" err="1">
                <a:solidFill>
                  <a:srgbClr val="000000"/>
                </a:solidFill>
                <a:latin typeface="Times New Roman" charset="0"/>
                <a:ea typeface="Times New Roman" charset="0"/>
                <a:cs typeface="Times New Roman" charset="0"/>
              </a:rPr>
              <a:t>Nanofibre</a:t>
            </a:r>
            <a:r>
              <a:rPr lang="en-US" b="0" i="1" dirty="0">
                <a:solidFill>
                  <a:srgbClr val="000000"/>
                </a:solidFill>
                <a:latin typeface="Times New Roman" charset="0"/>
                <a:ea typeface="Times New Roman" charset="0"/>
                <a:cs typeface="Times New Roman" charset="0"/>
              </a:rPr>
              <a:t> Reinforcement of Soft Materials.</a:t>
            </a:r>
            <a:r>
              <a:rPr lang="en-US" b="0" dirty="0">
                <a:solidFill>
                  <a:srgbClr val="000000"/>
                </a:solidFill>
                <a:latin typeface="Times New Roman" charset="0"/>
                <a:ea typeface="Times New Roman" charset="0"/>
                <a:cs typeface="Times New Roman" charset="0"/>
              </a:rPr>
              <a:t> Soft Matter, 2008. 4(10): </a:t>
            </a:r>
            <a:r>
              <a:rPr lang="en-US" b="0" dirty="0" err="1">
                <a:solidFill>
                  <a:srgbClr val="000000"/>
                </a:solidFill>
                <a:latin typeface="Times New Roman" charset="0"/>
                <a:ea typeface="Times New Roman" charset="0"/>
                <a:cs typeface="Times New Roman" charset="0"/>
              </a:rPr>
              <a:t>p</a:t>
            </a:r>
            <a:r>
              <a:rPr lang="en-US" b="0" dirty="0">
                <a:solidFill>
                  <a:srgbClr val="000000"/>
                </a:solidFill>
                <a:latin typeface="Times New Roman" charset="0"/>
                <a:ea typeface="Times New Roman" charset="0"/>
                <a:cs typeface="Times New Roman" charset="0"/>
              </a:rPr>
              <a:t>. 2071 - 2079.</a:t>
            </a:r>
          </a:p>
          <a:p>
            <a:pPr>
              <a:spcAft>
                <a:spcPts val="1200"/>
              </a:spcAft>
            </a:pPr>
            <a:r>
              <a:rPr lang="en-US" b="0" dirty="0">
                <a:solidFill>
                  <a:srgbClr val="000000"/>
                </a:solidFill>
                <a:latin typeface="Times New Roman" charset="0"/>
                <a:ea typeface="Times New Roman" charset="0"/>
                <a:cs typeface="Times New Roman" charset="0"/>
              </a:rPr>
              <a:t>2. Kohls, D.J., D.W. Schaefer, R. </a:t>
            </a:r>
            <a:r>
              <a:rPr lang="en-US" b="0" dirty="0" err="1">
                <a:solidFill>
                  <a:srgbClr val="000000"/>
                </a:solidFill>
                <a:latin typeface="Times New Roman" charset="0"/>
                <a:ea typeface="Times New Roman" charset="0"/>
                <a:cs typeface="Times New Roman" charset="0"/>
              </a:rPr>
              <a:t>Kosso</a:t>
            </a:r>
            <a:r>
              <a:rPr lang="en-US" b="0" dirty="0">
                <a:solidFill>
                  <a:srgbClr val="000000"/>
                </a:solidFill>
                <a:latin typeface="Times New Roman" charset="0"/>
                <a:ea typeface="Times New Roman" charset="0"/>
                <a:cs typeface="Times New Roman" charset="0"/>
              </a:rPr>
              <a:t>, and E. </a:t>
            </a:r>
            <a:r>
              <a:rPr lang="en-US" b="0" dirty="0" err="1">
                <a:solidFill>
                  <a:srgbClr val="000000"/>
                </a:solidFill>
                <a:latin typeface="Times New Roman" charset="0"/>
                <a:ea typeface="Times New Roman" charset="0"/>
                <a:cs typeface="Times New Roman" charset="0"/>
              </a:rPr>
              <a:t>Feinblum</a:t>
            </a:r>
            <a:r>
              <a:rPr lang="en-US" b="0" dirty="0">
                <a:solidFill>
                  <a:srgbClr val="000000"/>
                </a:solidFill>
                <a:latin typeface="Times New Roman" charset="0"/>
                <a:ea typeface="Times New Roman" charset="0"/>
                <a:cs typeface="Times New Roman" charset="0"/>
              </a:rPr>
              <a:t>, </a:t>
            </a:r>
            <a:r>
              <a:rPr lang="en-US" b="0" i="1" dirty="0">
                <a:solidFill>
                  <a:srgbClr val="000000"/>
                </a:solidFill>
                <a:latin typeface="Times New Roman" charset="0"/>
                <a:ea typeface="Times New Roman" charset="0"/>
                <a:cs typeface="Times New Roman" charset="0"/>
              </a:rPr>
              <a:t>Silica Fillers for Elastomer Reinforcement</a:t>
            </a:r>
            <a:r>
              <a:rPr lang="en-US" b="0" dirty="0">
                <a:solidFill>
                  <a:srgbClr val="000000"/>
                </a:solidFill>
                <a:latin typeface="Times New Roman" charset="0"/>
                <a:ea typeface="Times New Roman" charset="0"/>
                <a:cs typeface="Times New Roman" charset="0"/>
              </a:rPr>
              <a:t>, in </a:t>
            </a:r>
            <a:r>
              <a:rPr lang="en-US" b="0" i="1" dirty="0">
                <a:solidFill>
                  <a:srgbClr val="000000"/>
                </a:solidFill>
                <a:latin typeface="Times New Roman" charset="0"/>
                <a:ea typeface="Times New Roman" charset="0"/>
                <a:cs typeface="Times New Roman" charset="0"/>
              </a:rPr>
              <a:t>Current Topics in Elastomers Research</a:t>
            </a:r>
            <a:r>
              <a:rPr lang="en-US" b="0" dirty="0">
                <a:solidFill>
                  <a:srgbClr val="000000"/>
                </a:solidFill>
                <a:latin typeface="Times New Roman" charset="0"/>
                <a:ea typeface="Times New Roman" charset="0"/>
                <a:cs typeface="Times New Roman" charset="0"/>
              </a:rPr>
              <a:t>, A.K. </a:t>
            </a:r>
            <a:r>
              <a:rPr lang="en-US" b="0" dirty="0" err="1">
                <a:solidFill>
                  <a:srgbClr val="000000"/>
                </a:solidFill>
                <a:latin typeface="Times New Roman" charset="0"/>
                <a:ea typeface="Times New Roman" charset="0"/>
                <a:cs typeface="Times New Roman" charset="0"/>
              </a:rPr>
              <a:t>Bhowmick</a:t>
            </a:r>
            <a:r>
              <a:rPr lang="en-US" b="0" dirty="0">
                <a:solidFill>
                  <a:srgbClr val="000000"/>
                </a:solidFill>
                <a:latin typeface="Times New Roman" charset="0"/>
                <a:ea typeface="Times New Roman" charset="0"/>
                <a:cs typeface="Times New Roman" charset="0"/>
              </a:rPr>
              <a:t>, Editor. 2008, CRC Press: Boca Raton, FL. </a:t>
            </a:r>
            <a:r>
              <a:rPr lang="en-US" b="0" dirty="0" err="1">
                <a:solidFill>
                  <a:srgbClr val="000000"/>
                </a:solidFill>
                <a:latin typeface="Times New Roman" charset="0"/>
                <a:ea typeface="Times New Roman" charset="0"/>
                <a:cs typeface="Times New Roman" charset="0"/>
              </a:rPr>
              <a:t>p</a:t>
            </a:r>
            <a:r>
              <a:rPr lang="en-US" b="0" dirty="0">
                <a:solidFill>
                  <a:srgbClr val="000000"/>
                </a:solidFill>
                <a:latin typeface="Times New Roman" charset="0"/>
                <a:ea typeface="Times New Roman" charset="0"/>
                <a:cs typeface="Times New Roman" charset="0"/>
              </a:rPr>
              <a:t>. 505-517.</a:t>
            </a:r>
          </a:p>
          <a:p>
            <a:pPr>
              <a:spcAft>
                <a:spcPts val="1200"/>
              </a:spcAft>
            </a:pPr>
            <a:r>
              <a:rPr lang="en-US" b="0" dirty="0">
                <a:solidFill>
                  <a:srgbClr val="000000"/>
                </a:solidFill>
                <a:latin typeface="Times New Roman" charset="0"/>
                <a:ea typeface="Times New Roman" charset="0"/>
                <a:cs typeface="Times New Roman" charset="0"/>
              </a:rPr>
              <a:t>3. Chen, C., R.S. Justice, D.W. Schaefer, and J.W. </a:t>
            </a:r>
            <a:r>
              <a:rPr lang="en-US" b="0" dirty="0" err="1">
                <a:solidFill>
                  <a:srgbClr val="000000"/>
                </a:solidFill>
                <a:latin typeface="Times New Roman" charset="0"/>
                <a:ea typeface="Times New Roman" charset="0"/>
                <a:cs typeface="Times New Roman" charset="0"/>
              </a:rPr>
              <a:t>Baur</a:t>
            </a:r>
            <a:r>
              <a:rPr lang="en-US" b="0" dirty="0">
                <a:solidFill>
                  <a:srgbClr val="000000"/>
                </a:solidFill>
                <a:latin typeface="Times New Roman" charset="0"/>
                <a:ea typeface="Times New Roman" charset="0"/>
                <a:cs typeface="Times New Roman" charset="0"/>
              </a:rPr>
              <a:t>, </a:t>
            </a:r>
            <a:r>
              <a:rPr lang="en-US" b="0" i="1" dirty="0">
                <a:solidFill>
                  <a:srgbClr val="000000"/>
                </a:solidFill>
                <a:latin typeface="Times New Roman" charset="0"/>
                <a:ea typeface="Times New Roman" charset="0"/>
                <a:cs typeface="Times New Roman" charset="0"/>
              </a:rPr>
              <a:t>Highly dispersed </a:t>
            </a:r>
            <a:r>
              <a:rPr lang="en-US" b="0" i="1" dirty="0" err="1">
                <a:solidFill>
                  <a:srgbClr val="000000"/>
                </a:solidFill>
                <a:latin typeface="Times New Roman" charset="0"/>
                <a:ea typeface="Times New Roman" charset="0"/>
                <a:cs typeface="Times New Roman" charset="0"/>
              </a:rPr>
              <a:t>nanosilica</a:t>
            </a:r>
            <a:r>
              <a:rPr lang="en-US" b="0" i="1" dirty="0">
                <a:solidFill>
                  <a:srgbClr val="000000"/>
                </a:solidFill>
                <a:latin typeface="Times New Roman" charset="0"/>
                <a:ea typeface="Times New Roman" charset="0"/>
                <a:cs typeface="Times New Roman" charset="0"/>
              </a:rPr>
              <a:t>-epoxy resins with enhanced mechanical properties </a:t>
            </a:r>
            <a:r>
              <a:rPr lang="en-US" b="0" dirty="0">
                <a:solidFill>
                  <a:srgbClr val="000000"/>
                </a:solidFill>
                <a:latin typeface="Times New Roman" charset="0"/>
                <a:ea typeface="Times New Roman" charset="0"/>
                <a:cs typeface="Times New Roman" charset="0"/>
              </a:rPr>
              <a:t>Polymer, 2008. 49(17): </a:t>
            </a:r>
            <a:r>
              <a:rPr lang="en-US" b="0" dirty="0" err="1">
                <a:solidFill>
                  <a:srgbClr val="000000"/>
                </a:solidFill>
                <a:latin typeface="Times New Roman" charset="0"/>
                <a:ea typeface="Times New Roman" charset="0"/>
                <a:cs typeface="Times New Roman" charset="0"/>
              </a:rPr>
              <a:t>p</a:t>
            </a:r>
            <a:r>
              <a:rPr lang="en-US" b="0" dirty="0">
                <a:solidFill>
                  <a:srgbClr val="000000"/>
                </a:solidFill>
                <a:latin typeface="Times New Roman" charset="0"/>
                <a:ea typeface="Times New Roman" charset="0"/>
                <a:cs typeface="Times New Roman" charset="0"/>
              </a:rPr>
              <a:t>. 3805-3815.</a:t>
            </a:r>
          </a:p>
          <a:p>
            <a:pPr>
              <a:spcAft>
                <a:spcPts val="1200"/>
              </a:spcAft>
            </a:pPr>
            <a:r>
              <a:rPr lang="en-US" b="0" dirty="0">
                <a:solidFill>
                  <a:srgbClr val="000000"/>
                </a:solidFill>
                <a:latin typeface="Times New Roman" charset="0"/>
                <a:ea typeface="Times New Roman" charset="0"/>
                <a:cs typeface="Times New Roman" charset="0"/>
              </a:rPr>
              <a:t>4. Schaefer, D.W. and R.S. Justice, </a:t>
            </a:r>
            <a:r>
              <a:rPr lang="en-US" b="0" i="1" dirty="0">
                <a:solidFill>
                  <a:srgbClr val="000000"/>
                </a:solidFill>
                <a:latin typeface="Times New Roman" charset="0"/>
                <a:ea typeface="Times New Roman" charset="0"/>
                <a:cs typeface="Times New Roman" charset="0"/>
              </a:rPr>
              <a:t>How nano are nanocomposites?</a:t>
            </a:r>
            <a:r>
              <a:rPr lang="en-US" b="0" dirty="0">
                <a:solidFill>
                  <a:srgbClr val="000000"/>
                </a:solidFill>
                <a:latin typeface="Times New Roman" charset="0"/>
                <a:ea typeface="Times New Roman" charset="0"/>
                <a:cs typeface="Times New Roman" charset="0"/>
              </a:rPr>
              <a:t> Macromolecules, 2007. 40(24): </a:t>
            </a:r>
            <a:r>
              <a:rPr lang="en-US" b="0" dirty="0" err="1">
                <a:solidFill>
                  <a:srgbClr val="000000"/>
                </a:solidFill>
                <a:latin typeface="Times New Roman" charset="0"/>
                <a:ea typeface="Times New Roman" charset="0"/>
                <a:cs typeface="Times New Roman" charset="0"/>
              </a:rPr>
              <a:t>p</a:t>
            </a:r>
            <a:r>
              <a:rPr lang="en-US" b="0" dirty="0">
                <a:solidFill>
                  <a:srgbClr val="000000"/>
                </a:solidFill>
                <a:latin typeface="Times New Roman" charset="0"/>
                <a:ea typeface="Times New Roman" charset="0"/>
                <a:cs typeface="Times New Roman" charset="0"/>
              </a:rPr>
              <a:t>. 8501-8517.</a:t>
            </a:r>
            <a:endParaRPr lang="en-US" b="0" dirty="0">
              <a:solidFill>
                <a:srgbClr val="000000"/>
              </a:solidFill>
              <a:latin typeface="Helvetica" charset="0"/>
              <a:ea typeface="Helvetica" charset="0"/>
              <a:cs typeface="Helvetica" charset="0"/>
            </a:endParaRPr>
          </a:p>
        </p:txBody>
      </p:sp>
      <p:sp>
        <p:nvSpPr>
          <p:cNvPr id="2" name="Slide Number Placeholder 1"/>
          <p:cNvSpPr>
            <a:spLocks noGrp="1"/>
          </p:cNvSpPr>
          <p:nvPr>
            <p:ph type="sldNum" sz="quarter" idx="4"/>
          </p:nvPr>
        </p:nvSpPr>
        <p:spPr/>
        <p:txBody>
          <a:bodyPr/>
          <a:lstStyle/>
          <a:p>
            <a:fld id="{60DEB89E-A7DC-234A-8DE1-287DCE9F6685}" type="slidenum">
              <a:rPr lang="en-US" smtClean="0"/>
              <a:pPr/>
              <a:t>24</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Acknowledgements</a:t>
            </a:r>
          </a:p>
        </p:txBody>
      </p:sp>
      <p:sp>
        <p:nvSpPr>
          <p:cNvPr id="285701" name="Text Box 5"/>
          <p:cNvSpPr txBox="1">
            <a:spLocks noChangeArrowheads="1"/>
          </p:cNvSpPr>
          <p:nvPr/>
        </p:nvSpPr>
        <p:spPr bwMode="auto">
          <a:xfrm>
            <a:off x="0" y="838200"/>
            <a:ext cx="8864600" cy="2862322"/>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buFont typeface="Times" charset="0"/>
              <a:buChar char="•"/>
            </a:pPr>
            <a:r>
              <a:rPr lang="en-US" sz="2400" b="0" dirty="0">
                <a:solidFill>
                  <a:srgbClr val="000080"/>
                </a:solidFill>
                <a:effectLst>
                  <a:outerShdw blurRad="38100" dist="38100" dir="2700000" algn="tl">
                    <a:srgbClr val="DDDDDD"/>
                  </a:outerShdw>
                </a:effectLst>
              </a:rPr>
              <a:t>Ryan Justice, Jeff </a:t>
            </a:r>
            <a:r>
              <a:rPr lang="en-US" sz="2400" b="0" dirty="0" err="1">
                <a:solidFill>
                  <a:srgbClr val="000080"/>
                </a:solidFill>
                <a:effectLst>
                  <a:outerShdw blurRad="38100" dist="38100" dir="2700000" algn="tl">
                    <a:srgbClr val="DDDDDD"/>
                  </a:outerShdw>
                </a:effectLst>
              </a:rPr>
              <a:t>Baur</a:t>
            </a:r>
            <a:r>
              <a:rPr lang="en-US" sz="2400" b="0" dirty="0">
                <a:solidFill>
                  <a:srgbClr val="000080"/>
                </a:solidFill>
                <a:effectLst>
                  <a:outerShdw blurRad="38100" dist="38100" dir="2700000" algn="tl">
                    <a:srgbClr val="DDDDDD"/>
                  </a:outerShdw>
                </a:effectLst>
              </a:rPr>
              <a:t>, Janis Brown, Hilmar </a:t>
            </a:r>
            <a:r>
              <a:rPr lang="en-US" sz="2400" b="0" dirty="0" err="1">
                <a:solidFill>
                  <a:srgbClr val="000080"/>
                </a:solidFill>
                <a:effectLst>
                  <a:outerShdw blurRad="38100" dist="38100" dir="2700000" algn="tl">
                    <a:srgbClr val="DDDDDD"/>
                  </a:outerShdw>
                </a:effectLst>
              </a:rPr>
              <a:t>Koener</a:t>
            </a:r>
            <a:r>
              <a:rPr lang="en-US" sz="2400" b="0" dirty="0">
                <a:solidFill>
                  <a:srgbClr val="000080"/>
                </a:solidFill>
                <a:effectLst>
                  <a:outerShdw blurRad="38100" dist="38100" dir="2700000" algn="tl">
                    <a:srgbClr val="DDDDDD"/>
                  </a:outerShdw>
                </a:effectLst>
              </a:rPr>
              <a:t>, Rich </a:t>
            </a:r>
            <a:r>
              <a:rPr lang="en-US" sz="2400" b="0" dirty="0" err="1">
                <a:solidFill>
                  <a:srgbClr val="000080"/>
                </a:solidFill>
                <a:effectLst>
                  <a:outerShdw blurRad="38100" dist="38100" dir="2700000" algn="tl">
                    <a:srgbClr val="DDDDDD"/>
                  </a:outerShdw>
                </a:effectLst>
              </a:rPr>
              <a:t>Vaia</a:t>
            </a:r>
            <a:r>
              <a:rPr lang="en-US" sz="2400" b="0" dirty="0">
                <a:solidFill>
                  <a:srgbClr val="000080"/>
                </a:solidFill>
                <a:effectLst>
                  <a:outerShdw blurRad="38100" dist="38100" dir="2700000" algn="tl">
                    <a:srgbClr val="DDDDDD"/>
                  </a:outerShdw>
                </a:effectLst>
              </a:rPr>
              <a:t> (AFRL) </a:t>
            </a:r>
          </a:p>
          <a:p>
            <a:pPr marL="457200" indent="-457200">
              <a:spcBef>
                <a:spcPct val="50000"/>
              </a:spcBef>
              <a:buFont typeface="Times" charset="0"/>
              <a:buChar char="•"/>
            </a:pPr>
            <a:r>
              <a:rPr lang="en-US" sz="2400" b="0" dirty="0" err="1">
                <a:solidFill>
                  <a:srgbClr val="000080"/>
                </a:solidFill>
                <a:effectLst>
                  <a:outerShdw blurRad="38100" dist="38100" dir="2700000" algn="tl">
                    <a:srgbClr val="DDDDDD"/>
                  </a:outerShdw>
                </a:effectLst>
              </a:rPr>
              <a:t>Chenggang</a:t>
            </a:r>
            <a:r>
              <a:rPr lang="en-US" sz="2400" b="0" dirty="0">
                <a:solidFill>
                  <a:srgbClr val="000080"/>
                </a:solidFill>
                <a:effectLst>
                  <a:outerShdw blurRad="38100" dist="38100" dir="2700000" algn="tl">
                    <a:srgbClr val="DDDDDD"/>
                  </a:outerShdw>
                </a:effectLst>
              </a:rPr>
              <a:t> Chen and Dave Anderson (University of Dayton Research Institute</a:t>
            </a:r>
            <a:r>
              <a:rPr lang="en-US" sz="2400" b="0" dirty="0" smtClean="0">
                <a:solidFill>
                  <a:srgbClr val="000080"/>
                </a:solidFill>
                <a:effectLst>
                  <a:outerShdw blurRad="38100" dist="38100" dir="2700000" algn="tl">
                    <a:srgbClr val="DDDDDD"/>
                  </a:outerShdw>
                </a:effectLst>
              </a:rPr>
              <a:t>) </a:t>
            </a:r>
            <a:endParaRPr lang="en-US" sz="2400" b="0" dirty="0">
              <a:solidFill>
                <a:srgbClr val="000080"/>
              </a:solidFill>
              <a:effectLst>
                <a:outerShdw blurRad="38100" dist="38100" dir="2700000" algn="tl">
                  <a:srgbClr val="DDDDDD"/>
                </a:outerShdw>
              </a:effectLst>
            </a:endParaRPr>
          </a:p>
          <a:p>
            <a:pPr marL="457200" indent="-457200">
              <a:spcBef>
                <a:spcPct val="50000"/>
              </a:spcBef>
              <a:buFont typeface="Times" charset="0"/>
              <a:buChar char="•"/>
            </a:pPr>
            <a:r>
              <a:rPr lang="en-US" sz="2400" b="0" dirty="0">
                <a:solidFill>
                  <a:srgbClr val="000080"/>
                </a:solidFill>
                <a:effectLst>
                  <a:outerShdw blurRad="38100" dist="38100" dir="2700000" algn="tl">
                    <a:srgbClr val="DDDDDD"/>
                  </a:outerShdw>
                </a:effectLst>
              </a:rPr>
              <a:t>Jan </a:t>
            </a:r>
            <a:r>
              <a:rPr lang="en-US" sz="2400" b="0" dirty="0" err="1">
                <a:solidFill>
                  <a:srgbClr val="000080"/>
                </a:solidFill>
                <a:effectLst>
                  <a:outerShdw blurRad="38100" dist="38100" dir="2700000" algn="tl">
                    <a:srgbClr val="DDDDDD"/>
                  </a:outerShdw>
                </a:effectLst>
              </a:rPr>
              <a:t>Ilavsky</a:t>
            </a:r>
            <a:r>
              <a:rPr lang="en-US" sz="2400" b="0" dirty="0">
                <a:solidFill>
                  <a:srgbClr val="000080"/>
                </a:solidFill>
                <a:effectLst>
                  <a:outerShdw blurRad="38100" dist="38100" dir="2700000" algn="tl">
                    <a:srgbClr val="DDDDDD"/>
                  </a:outerShdw>
                </a:effectLst>
              </a:rPr>
              <a:t> (Argonne National Laboratory)</a:t>
            </a:r>
          </a:p>
          <a:p>
            <a:pPr marL="457200" indent="-457200">
              <a:spcBef>
                <a:spcPct val="50000"/>
              </a:spcBef>
              <a:buFont typeface="Times" charset="0"/>
              <a:buChar char="•"/>
            </a:pPr>
            <a:r>
              <a:rPr lang="en-US" sz="2400" b="0" dirty="0">
                <a:solidFill>
                  <a:srgbClr val="000080"/>
                </a:solidFill>
                <a:effectLst>
                  <a:outerShdw blurRad="38100" dist="38100" dir="2700000" algn="tl">
                    <a:srgbClr val="DDDDDD"/>
                  </a:outerShdw>
                </a:effectLst>
              </a:rPr>
              <a:t>Doug Kohls, </a:t>
            </a:r>
            <a:r>
              <a:rPr lang="en-US" sz="2400" b="0" dirty="0" err="1">
                <a:solidFill>
                  <a:srgbClr val="000080"/>
                </a:solidFill>
                <a:effectLst>
                  <a:outerShdw blurRad="38100" dist="38100" dir="2700000" algn="tl">
                    <a:srgbClr val="DDDDDD"/>
                  </a:outerShdw>
                </a:effectLst>
              </a:rPr>
              <a:t>Jian</a:t>
            </a:r>
            <a:r>
              <a:rPr lang="en-US" sz="2400" b="0" dirty="0">
                <a:solidFill>
                  <a:srgbClr val="000080"/>
                </a:solidFill>
                <a:effectLst>
                  <a:outerShdw blurRad="38100" dist="38100" dir="2700000" algn="tl">
                    <a:srgbClr val="DDDDDD"/>
                  </a:outerShdw>
                </a:effectLst>
              </a:rPr>
              <a:t> Zhao, </a:t>
            </a:r>
            <a:r>
              <a:rPr lang="en-US" sz="2400" b="0" dirty="0" err="1">
                <a:solidFill>
                  <a:srgbClr val="000080"/>
                </a:solidFill>
                <a:effectLst>
                  <a:outerShdw blurRad="38100" dist="38100" dir="2700000" algn="tl">
                    <a:srgbClr val="DDDDDD"/>
                  </a:outerShdw>
                </a:effectLst>
              </a:rPr>
              <a:t>Prashant</a:t>
            </a:r>
            <a:r>
              <a:rPr lang="en-US" sz="2400" b="0" dirty="0">
                <a:solidFill>
                  <a:srgbClr val="000080"/>
                </a:solidFill>
                <a:effectLst>
                  <a:outerShdw blurRad="38100" dist="38100" dir="2700000" algn="tl">
                    <a:srgbClr val="DDDDDD"/>
                  </a:outerShdw>
                </a:effectLst>
              </a:rPr>
              <a:t> </a:t>
            </a:r>
            <a:r>
              <a:rPr lang="en-US" sz="2400" b="0" dirty="0" err="1">
                <a:solidFill>
                  <a:srgbClr val="000080"/>
                </a:solidFill>
                <a:effectLst>
                  <a:outerShdw blurRad="38100" dist="38100" dir="2700000" algn="tl">
                    <a:srgbClr val="DDDDDD"/>
                  </a:outerShdw>
                </a:effectLst>
              </a:rPr>
              <a:t>Rajan</a:t>
            </a:r>
            <a:r>
              <a:rPr lang="en-US" sz="2400" b="0" dirty="0">
                <a:solidFill>
                  <a:srgbClr val="000080"/>
                </a:solidFill>
                <a:effectLst>
                  <a:outerShdw blurRad="38100" dist="38100" dir="2700000" algn="tl">
                    <a:srgbClr val="DDDDDD"/>
                  </a:outerShdw>
                </a:effectLst>
              </a:rPr>
              <a:t> (University of Cincinnati)</a:t>
            </a:r>
          </a:p>
        </p:txBody>
      </p:sp>
      <p:pic>
        <p:nvPicPr>
          <p:cNvPr id="131077" name="Picture 6" descr="From Clipboard"/>
          <p:cNvPicPr>
            <a:picLocks noChangeAspect="1" noChangeArrowheads="1"/>
          </p:cNvPicPr>
          <p:nvPr/>
        </p:nvPicPr>
        <p:blipFill>
          <a:blip r:embed="rId3"/>
          <a:srcRect/>
          <a:stretch>
            <a:fillRect/>
          </a:stretch>
        </p:blipFill>
        <p:spPr bwMode="auto">
          <a:xfrm>
            <a:off x="1677988" y="5246688"/>
            <a:ext cx="2441575" cy="1095375"/>
          </a:xfrm>
          <a:prstGeom prst="rect">
            <a:avLst/>
          </a:prstGeom>
          <a:noFill/>
          <a:ln w="9525">
            <a:noFill/>
            <a:miter lim="800000"/>
            <a:headEnd/>
            <a:tailEnd/>
          </a:ln>
        </p:spPr>
      </p:pic>
      <p:pic>
        <p:nvPicPr>
          <p:cNvPr id="131078" name="Picture 7" descr="udrilogo.gif"/>
          <p:cNvPicPr>
            <a:picLocks noChangeAspect="1"/>
          </p:cNvPicPr>
          <p:nvPr/>
        </p:nvPicPr>
        <p:blipFill>
          <a:blip r:embed="rId4"/>
          <a:srcRect/>
          <a:stretch>
            <a:fillRect/>
          </a:stretch>
        </p:blipFill>
        <p:spPr bwMode="auto">
          <a:xfrm>
            <a:off x="6183313" y="4978400"/>
            <a:ext cx="1422400" cy="15748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60DEB89E-A7DC-234A-8DE1-287DCE9F6685}" type="slidenum">
              <a:rPr lang="en-US" smtClean="0"/>
              <a:pPr/>
              <a:t>25</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1177925" y="0"/>
            <a:ext cx="7035800" cy="644525"/>
          </a:xfrm>
        </p:spPr>
        <p:txBody>
          <a:bodyPr lIns="123087" tIns="0" rIns="147705" bIns="0"/>
          <a:lstStyle/>
          <a:p>
            <a:pPr eaLnBrk="1" hangingPunct="1"/>
            <a:r>
              <a:rPr lang="en-US" i="0" dirty="0">
                <a:ea typeface="ＭＳ Ｐゴシック" charset="-128"/>
                <a:cs typeface="ＭＳ Ｐゴシック" charset="-128"/>
              </a:rPr>
              <a:t>Nanoscale Reinforcing </a:t>
            </a:r>
            <a:r>
              <a:rPr lang="en-US" i="0" dirty="0" smtClean="0">
                <a:ea typeface="ＭＳ Ｐゴシック" charset="-128"/>
                <a:cs typeface="ＭＳ Ｐゴシック" charset="-128"/>
              </a:rPr>
              <a:t>Fillers for Nanocomposites</a:t>
            </a:r>
            <a:endParaRPr lang="en-US" i="0" dirty="0">
              <a:ea typeface="ＭＳ Ｐゴシック" charset="-128"/>
              <a:cs typeface="ＭＳ Ｐゴシック" charset="-128"/>
            </a:endParaRPr>
          </a:p>
        </p:txBody>
      </p:sp>
      <p:sp>
        <p:nvSpPr>
          <p:cNvPr id="11268" name="Rectangle 11"/>
          <p:cNvSpPr>
            <a:spLocks noChangeArrowheads="1"/>
          </p:cNvSpPr>
          <p:nvPr/>
        </p:nvSpPr>
        <p:spPr bwMode="auto">
          <a:xfrm>
            <a:off x="998192" y="1654582"/>
            <a:ext cx="592829" cy="276999"/>
          </a:xfrm>
          <a:prstGeom prst="rect">
            <a:avLst/>
          </a:prstGeom>
          <a:noFill/>
          <a:ln w="9525">
            <a:noFill/>
            <a:miter lim="800000"/>
            <a:headEnd/>
            <a:tailEnd/>
          </a:ln>
        </p:spPr>
        <p:txBody>
          <a:bodyPr wrap="none" lIns="0" tIns="0" rIns="36469" bIns="0" anchor="ctr">
            <a:prstTxWarp prst="textNoShape">
              <a:avLst/>
            </a:prstTxWarp>
            <a:spAutoFit/>
          </a:bodyPr>
          <a:lstStyle/>
          <a:p>
            <a:pPr marL="34925" algn="ctr" defTabSz="820738" eaLnBrk="1" hangingPunct="1"/>
            <a:r>
              <a:rPr lang="en-US" sz="1800" b="0">
                <a:ea typeface="Arial" charset="0"/>
                <a:cs typeface="Arial" charset="0"/>
                <a:sym typeface="Arial" charset="0"/>
              </a:rPr>
              <a:t>Tubes</a:t>
            </a:r>
          </a:p>
        </p:txBody>
      </p:sp>
      <p:sp>
        <p:nvSpPr>
          <p:cNvPr id="11269" name="Rectangle 12"/>
          <p:cNvSpPr>
            <a:spLocks noChangeArrowheads="1"/>
          </p:cNvSpPr>
          <p:nvPr/>
        </p:nvSpPr>
        <p:spPr bwMode="auto">
          <a:xfrm>
            <a:off x="377441" y="3872320"/>
            <a:ext cx="1761306" cy="276999"/>
          </a:xfrm>
          <a:prstGeom prst="rect">
            <a:avLst/>
          </a:prstGeom>
          <a:noFill/>
          <a:ln w="9525">
            <a:noFill/>
            <a:miter lim="800000"/>
            <a:headEnd/>
            <a:tailEnd/>
          </a:ln>
        </p:spPr>
        <p:txBody>
          <a:bodyPr wrap="none" lIns="0" tIns="0" rIns="36469" bIns="0" anchor="ctr">
            <a:prstTxWarp prst="textNoShape">
              <a:avLst/>
            </a:prstTxWarp>
            <a:spAutoFit/>
          </a:bodyPr>
          <a:lstStyle/>
          <a:p>
            <a:pPr marL="34925" algn="ctr" defTabSz="820738" eaLnBrk="1" hangingPunct="1"/>
            <a:r>
              <a:rPr lang="en-US" sz="1800" b="0">
                <a:ea typeface="Arial" charset="0"/>
                <a:cs typeface="Arial" charset="0"/>
                <a:sym typeface="Arial" charset="0"/>
              </a:rPr>
              <a:t>Carbon Nanotubes</a:t>
            </a:r>
          </a:p>
        </p:txBody>
      </p:sp>
      <p:sp>
        <p:nvSpPr>
          <p:cNvPr id="11270" name="Rectangle 14"/>
          <p:cNvSpPr>
            <a:spLocks noChangeArrowheads="1"/>
          </p:cNvSpPr>
          <p:nvPr/>
        </p:nvSpPr>
        <p:spPr bwMode="auto">
          <a:xfrm>
            <a:off x="2749685" y="1654582"/>
            <a:ext cx="639492" cy="276999"/>
          </a:xfrm>
          <a:prstGeom prst="rect">
            <a:avLst/>
          </a:prstGeom>
          <a:noFill/>
          <a:ln w="9525">
            <a:noFill/>
            <a:miter lim="800000"/>
            <a:headEnd/>
            <a:tailEnd/>
          </a:ln>
        </p:spPr>
        <p:txBody>
          <a:bodyPr wrap="none" lIns="0" tIns="0" rIns="36469" bIns="0" anchor="ctr">
            <a:prstTxWarp prst="textNoShape">
              <a:avLst/>
            </a:prstTxWarp>
            <a:spAutoFit/>
          </a:bodyPr>
          <a:lstStyle/>
          <a:p>
            <a:pPr marL="34925" algn="ctr" defTabSz="820738" eaLnBrk="1" hangingPunct="1"/>
            <a:r>
              <a:rPr lang="en-US" sz="1800" b="0">
                <a:ea typeface="Arial" charset="0"/>
                <a:cs typeface="Arial" charset="0"/>
                <a:sym typeface="Arial" charset="0"/>
              </a:rPr>
              <a:t>Sheets</a:t>
            </a:r>
          </a:p>
        </p:txBody>
      </p:sp>
      <p:sp>
        <p:nvSpPr>
          <p:cNvPr id="11271" name="Rectangle 15"/>
          <p:cNvSpPr>
            <a:spLocks noChangeArrowheads="1"/>
          </p:cNvSpPr>
          <p:nvPr/>
        </p:nvSpPr>
        <p:spPr bwMode="auto">
          <a:xfrm>
            <a:off x="2866649" y="3872320"/>
            <a:ext cx="1632702" cy="276999"/>
          </a:xfrm>
          <a:prstGeom prst="rect">
            <a:avLst/>
          </a:prstGeom>
          <a:noFill/>
          <a:ln w="9525">
            <a:noFill/>
            <a:miter lim="800000"/>
            <a:headEnd/>
            <a:tailEnd/>
          </a:ln>
        </p:spPr>
        <p:txBody>
          <a:bodyPr wrap="none" lIns="0" tIns="0" rIns="36469" bIns="0" anchor="ctr">
            <a:prstTxWarp prst="textNoShape">
              <a:avLst/>
            </a:prstTxWarp>
            <a:spAutoFit/>
          </a:bodyPr>
          <a:lstStyle/>
          <a:p>
            <a:pPr marL="34925" algn="ctr" defTabSz="820738" eaLnBrk="1" hangingPunct="1"/>
            <a:r>
              <a:rPr lang="en-US" sz="1800" b="0">
                <a:ea typeface="Arial" charset="0"/>
                <a:cs typeface="Arial" charset="0"/>
                <a:sym typeface="Arial" charset="0"/>
              </a:rPr>
              <a:t>Layered Silicates</a:t>
            </a:r>
          </a:p>
        </p:txBody>
      </p:sp>
      <p:grpSp>
        <p:nvGrpSpPr>
          <p:cNvPr id="2" name="Group 16"/>
          <p:cNvGrpSpPr>
            <a:grpSpLocks/>
          </p:cNvGrpSpPr>
          <p:nvPr/>
        </p:nvGrpSpPr>
        <p:grpSpPr bwMode="auto">
          <a:xfrm>
            <a:off x="3881438" y="2684463"/>
            <a:ext cx="355600" cy="1016000"/>
            <a:chOff x="5618" y="3257"/>
            <a:chExt cx="246" cy="726"/>
          </a:xfrm>
        </p:grpSpPr>
        <p:sp>
          <p:nvSpPr>
            <p:cNvPr id="11308" name="AutoShape 17"/>
            <p:cNvSpPr>
              <a:spLocks noChangeArrowheads="1"/>
            </p:cNvSpPr>
            <p:nvPr/>
          </p:nvSpPr>
          <p:spPr bwMode="auto">
            <a:xfrm rot="-5459999">
              <a:off x="5379" y="3496"/>
              <a:ext cx="723" cy="246"/>
            </a:xfrm>
            <a:custGeom>
              <a:avLst/>
              <a:gdLst>
                <a:gd name="T0" fmla="*/ 0 w 21600"/>
                <a:gd name="T1" fmla="*/ 0 h 21600"/>
                <a:gd name="T2" fmla="*/ 21600 w 21600"/>
                <a:gd name="T3" fmla="*/ 21600 h 21600"/>
              </a:gdLst>
              <a:ahLst/>
              <a:cxnLst/>
              <a:rect l="T0" t="T1" r="T2" b="T3"/>
              <a:pathLst>
                <a:path w="21600" h="21600">
                  <a:moveTo>
                    <a:pt x="10800" y="0"/>
                  </a:moveTo>
                  <a:cubicBezTo>
                    <a:pt x="4835" y="0"/>
                    <a:pt x="0" y="2418"/>
                    <a:pt x="0" y="5400"/>
                  </a:cubicBezTo>
                  <a:lnTo>
                    <a:pt x="0" y="16200"/>
                  </a:lnTo>
                  <a:cubicBezTo>
                    <a:pt x="0" y="19182"/>
                    <a:pt x="4835" y="21600"/>
                    <a:pt x="10800" y="21600"/>
                  </a:cubicBezTo>
                  <a:cubicBezTo>
                    <a:pt x="16765" y="21600"/>
                    <a:pt x="21600" y="19182"/>
                    <a:pt x="21600" y="16200"/>
                  </a:cubicBezTo>
                  <a:lnTo>
                    <a:pt x="21600" y="5400"/>
                  </a:lnTo>
                  <a:cubicBezTo>
                    <a:pt x="21600" y="2418"/>
                    <a:pt x="16765" y="0"/>
                    <a:pt x="10800" y="0"/>
                  </a:cubicBezTo>
                  <a:close/>
                  <a:moveTo>
                    <a:pt x="10800" y="0"/>
                  </a:moveTo>
                </a:path>
              </a:pathLst>
            </a:custGeom>
            <a:gradFill rotWithShape="0">
              <a:gsLst>
                <a:gs pos="0">
                  <a:srgbClr val="767676"/>
                </a:gs>
                <a:gs pos="100000">
                  <a:srgbClr val="FFFFFF"/>
                </a:gs>
              </a:gsLst>
              <a:lin ang="5340000" scaled="1"/>
            </a:gradFill>
            <a:ln w="9525">
              <a:solidFill>
                <a:schemeClr val="tx1"/>
              </a:solidFill>
              <a:miter lim="800000"/>
              <a:headEnd/>
              <a:tailEnd/>
            </a:ln>
          </p:spPr>
          <p:txBody>
            <a:bodyPr>
              <a:prstTxWarp prst="textNoShape">
                <a:avLst/>
              </a:prstTxWarp>
            </a:bodyPr>
            <a:lstStyle/>
            <a:p>
              <a:endParaRPr lang="en-US" b="0"/>
            </a:p>
          </p:txBody>
        </p:sp>
        <p:sp>
          <p:nvSpPr>
            <p:cNvPr id="11309" name="AutoShape 18"/>
            <p:cNvSpPr>
              <a:spLocks noChangeArrowheads="1"/>
            </p:cNvSpPr>
            <p:nvPr/>
          </p:nvSpPr>
          <p:spPr bwMode="auto">
            <a:xfrm rot="-5459999">
              <a:off x="5319" y="3560"/>
              <a:ext cx="723" cy="123"/>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chemeClr val="accent1"/>
            </a:solidFill>
            <a:ln w="9525">
              <a:noFill/>
              <a:miter lim="800000"/>
              <a:headEnd/>
              <a:tailEnd/>
            </a:ln>
          </p:spPr>
          <p:txBody>
            <a:bodyPr>
              <a:prstTxWarp prst="textNoShape">
                <a:avLst/>
              </a:prstTxWarp>
            </a:bodyPr>
            <a:lstStyle/>
            <a:p>
              <a:endParaRPr lang="en-US" b="0"/>
            </a:p>
          </p:txBody>
        </p:sp>
        <p:sp>
          <p:nvSpPr>
            <p:cNvPr id="11310" name="AutoShape 19"/>
            <p:cNvSpPr>
              <a:spLocks noChangeArrowheads="1"/>
            </p:cNvSpPr>
            <p:nvPr/>
          </p:nvSpPr>
          <p:spPr bwMode="auto">
            <a:xfrm rot="-5459999">
              <a:off x="5350" y="3590"/>
              <a:ext cx="723" cy="61"/>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9525">
              <a:solidFill>
                <a:schemeClr val="tx1"/>
              </a:solidFill>
              <a:miter lim="800000"/>
              <a:headEnd/>
              <a:tailEnd/>
            </a:ln>
          </p:spPr>
          <p:txBody>
            <a:bodyPr>
              <a:prstTxWarp prst="textNoShape">
                <a:avLst/>
              </a:prstTxWarp>
            </a:bodyPr>
            <a:lstStyle/>
            <a:p>
              <a:endParaRPr lang="en-US" b="0"/>
            </a:p>
          </p:txBody>
        </p:sp>
      </p:grpSp>
      <p:grpSp>
        <p:nvGrpSpPr>
          <p:cNvPr id="3" name="Group 20"/>
          <p:cNvGrpSpPr>
            <a:grpSpLocks/>
          </p:cNvGrpSpPr>
          <p:nvPr/>
        </p:nvGrpSpPr>
        <p:grpSpPr bwMode="auto">
          <a:xfrm>
            <a:off x="4159250" y="1751013"/>
            <a:ext cx="354013" cy="1011237"/>
            <a:chOff x="5811" y="2591"/>
            <a:chExt cx="245" cy="722"/>
          </a:xfrm>
        </p:grpSpPr>
        <p:sp>
          <p:nvSpPr>
            <p:cNvPr id="11305" name="AutoShape 21"/>
            <p:cNvSpPr>
              <a:spLocks noChangeArrowheads="1"/>
            </p:cNvSpPr>
            <p:nvPr/>
          </p:nvSpPr>
          <p:spPr bwMode="auto">
            <a:xfrm rot="-5459999">
              <a:off x="5573" y="2829"/>
              <a:ext cx="721" cy="245"/>
            </a:xfrm>
            <a:custGeom>
              <a:avLst/>
              <a:gdLst>
                <a:gd name="T0" fmla="*/ 0 w 21600"/>
                <a:gd name="T1" fmla="*/ 0 h 21600"/>
                <a:gd name="T2" fmla="*/ 21600 w 21600"/>
                <a:gd name="T3" fmla="*/ 21600 h 21600"/>
              </a:gdLst>
              <a:ahLst/>
              <a:cxnLst/>
              <a:rect l="T0" t="T1" r="T2" b="T3"/>
              <a:pathLst>
                <a:path w="21600" h="21600">
                  <a:moveTo>
                    <a:pt x="10800" y="0"/>
                  </a:moveTo>
                  <a:cubicBezTo>
                    <a:pt x="4835" y="0"/>
                    <a:pt x="0" y="2418"/>
                    <a:pt x="0" y="5400"/>
                  </a:cubicBezTo>
                  <a:lnTo>
                    <a:pt x="0" y="16200"/>
                  </a:lnTo>
                  <a:cubicBezTo>
                    <a:pt x="0" y="19182"/>
                    <a:pt x="4835" y="21600"/>
                    <a:pt x="10800" y="21600"/>
                  </a:cubicBezTo>
                  <a:cubicBezTo>
                    <a:pt x="16765" y="21600"/>
                    <a:pt x="21600" y="19182"/>
                    <a:pt x="21600" y="16200"/>
                  </a:cubicBezTo>
                  <a:lnTo>
                    <a:pt x="21600" y="5400"/>
                  </a:lnTo>
                  <a:cubicBezTo>
                    <a:pt x="21600" y="2418"/>
                    <a:pt x="16765" y="0"/>
                    <a:pt x="10800" y="0"/>
                  </a:cubicBezTo>
                  <a:close/>
                  <a:moveTo>
                    <a:pt x="10800" y="0"/>
                  </a:moveTo>
                </a:path>
              </a:pathLst>
            </a:custGeom>
            <a:gradFill rotWithShape="0">
              <a:gsLst>
                <a:gs pos="0">
                  <a:srgbClr val="767676"/>
                </a:gs>
                <a:gs pos="100000">
                  <a:srgbClr val="FFFFFF"/>
                </a:gs>
              </a:gsLst>
              <a:lin ang="5340000" scaled="1"/>
            </a:gradFill>
            <a:ln w="9525">
              <a:solidFill>
                <a:schemeClr val="tx1"/>
              </a:solidFill>
              <a:miter lim="800000"/>
              <a:headEnd/>
              <a:tailEnd/>
            </a:ln>
          </p:spPr>
          <p:txBody>
            <a:bodyPr>
              <a:prstTxWarp prst="textNoShape">
                <a:avLst/>
              </a:prstTxWarp>
            </a:bodyPr>
            <a:lstStyle/>
            <a:p>
              <a:endParaRPr lang="en-US" b="0"/>
            </a:p>
          </p:txBody>
        </p:sp>
        <p:sp>
          <p:nvSpPr>
            <p:cNvPr id="11306" name="AutoShape 22"/>
            <p:cNvSpPr>
              <a:spLocks noChangeArrowheads="1"/>
            </p:cNvSpPr>
            <p:nvPr/>
          </p:nvSpPr>
          <p:spPr bwMode="auto">
            <a:xfrm rot="-5459999">
              <a:off x="5511" y="2892"/>
              <a:ext cx="721" cy="122"/>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chemeClr val="accent1"/>
            </a:solidFill>
            <a:ln w="9525">
              <a:noFill/>
              <a:miter lim="800000"/>
              <a:headEnd/>
              <a:tailEnd/>
            </a:ln>
          </p:spPr>
          <p:txBody>
            <a:bodyPr>
              <a:prstTxWarp prst="textNoShape">
                <a:avLst/>
              </a:prstTxWarp>
            </a:bodyPr>
            <a:lstStyle/>
            <a:p>
              <a:endParaRPr lang="en-US" b="0"/>
            </a:p>
          </p:txBody>
        </p:sp>
        <p:sp>
          <p:nvSpPr>
            <p:cNvPr id="11307" name="AutoShape 23"/>
            <p:cNvSpPr>
              <a:spLocks noChangeArrowheads="1"/>
            </p:cNvSpPr>
            <p:nvPr/>
          </p:nvSpPr>
          <p:spPr bwMode="auto">
            <a:xfrm rot="-5459999">
              <a:off x="5542" y="2922"/>
              <a:ext cx="721" cy="61"/>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9525">
              <a:solidFill>
                <a:schemeClr val="tx1"/>
              </a:solidFill>
              <a:miter lim="800000"/>
              <a:headEnd/>
              <a:tailEnd/>
            </a:ln>
          </p:spPr>
          <p:txBody>
            <a:bodyPr>
              <a:prstTxWarp prst="textNoShape">
                <a:avLst/>
              </a:prstTxWarp>
            </a:bodyPr>
            <a:lstStyle/>
            <a:p>
              <a:endParaRPr lang="en-US" b="0"/>
            </a:p>
          </p:txBody>
        </p:sp>
      </p:grpSp>
      <p:grpSp>
        <p:nvGrpSpPr>
          <p:cNvPr id="4" name="Group 24"/>
          <p:cNvGrpSpPr>
            <a:grpSpLocks/>
          </p:cNvGrpSpPr>
          <p:nvPr/>
        </p:nvGrpSpPr>
        <p:grpSpPr bwMode="auto">
          <a:xfrm>
            <a:off x="3603625" y="2219325"/>
            <a:ext cx="349250" cy="1011238"/>
            <a:chOff x="5426" y="2925"/>
            <a:chExt cx="242" cy="722"/>
          </a:xfrm>
        </p:grpSpPr>
        <p:sp>
          <p:nvSpPr>
            <p:cNvPr id="11302" name="AutoShape 25"/>
            <p:cNvSpPr>
              <a:spLocks noChangeArrowheads="1"/>
            </p:cNvSpPr>
            <p:nvPr/>
          </p:nvSpPr>
          <p:spPr bwMode="auto">
            <a:xfrm rot="-5459999">
              <a:off x="5187" y="3164"/>
              <a:ext cx="719" cy="242"/>
            </a:xfrm>
            <a:custGeom>
              <a:avLst/>
              <a:gdLst>
                <a:gd name="T0" fmla="*/ 0 w 21600"/>
                <a:gd name="T1" fmla="*/ 0 h 21600"/>
                <a:gd name="T2" fmla="*/ 21600 w 21600"/>
                <a:gd name="T3" fmla="*/ 21600 h 21600"/>
              </a:gdLst>
              <a:ahLst/>
              <a:cxnLst/>
              <a:rect l="T0" t="T1" r="T2" b="T3"/>
              <a:pathLst>
                <a:path w="21600" h="21600">
                  <a:moveTo>
                    <a:pt x="10800" y="0"/>
                  </a:moveTo>
                  <a:cubicBezTo>
                    <a:pt x="4835" y="0"/>
                    <a:pt x="0" y="2418"/>
                    <a:pt x="0" y="5400"/>
                  </a:cubicBezTo>
                  <a:lnTo>
                    <a:pt x="0" y="16200"/>
                  </a:lnTo>
                  <a:cubicBezTo>
                    <a:pt x="0" y="19182"/>
                    <a:pt x="4835" y="21600"/>
                    <a:pt x="10800" y="21600"/>
                  </a:cubicBezTo>
                  <a:cubicBezTo>
                    <a:pt x="16765" y="21600"/>
                    <a:pt x="21600" y="19182"/>
                    <a:pt x="21600" y="16200"/>
                  </a:cubicBezTo>
                  <a:lnTo>
                    <a:pt x="21600" y="5400"/>
                  </a:lnTo>
                  <a:cubicBezTo>
                    <a:pt x="21600" y="2418"/>
                    <a:pt x="16765" y="0"/>
                    <a:pt x="10800" y="0"/>
                  </a:cubicBezTo>
                  <a:close/>
                  <a:moveTo>
                    <a:pt x="10800" y="0"/>
                  </a:moveTo>
                </a:path>
              </a:pathLst>
            </a:custGeom>
            <a:gradFill rotWithShape="0">
              <a:gsLst>
                <a:gs pos="0">
                  <a:srgbClr val="767676"/>
                </a:gs>
                <a:gs pos="100000">
                  <a:srgbClr val="FFFFFF"/>
                </a:gs>
              </a:gsLst>
              <a:lin ang="5340000" scaled="1"/>
            </a:gradFill>
            <a:ln w="9525">
              <a:solidFill>
                <a:schemeClr val="tx1"/>
              </a:solidFill>
              <a:miter lim="800000"/>
              <a:headEnd/>
              <a:tailEnd/>
            </a:ln>
          </p:spPr>
          <p:txBody>
            <a:bodyPr>
              <a:prstTxWarp prst="textNoShape">
                <a:avLst/>
              </a:prstTxWarp>
            </a:bodyPr>
            <a:lstStyle/>
            <a:p>
              <a:endParaRPr lang="en-US" b="0"/>
            </a:p>
          </p:txBody>
        </p:sp>
        <p:sp>
          <p:nvSpPr>
            <p:cNvPr id="11303" name="AutoShape 26"/>
            <p:cNvSpPr>
              <a:spLocks noChangeArrowheads="1"/>
            </p:cNvSpPr>
            <p:nvPr/>
          </p:nvSpPr>
          <p:spPr bwMode="auto">
            <a:xfrm rot="-5459999">
              <a:off x="5128" y="3227"/>
              <a:ext cx="719" cy="121"/>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chemeClr val="accent1"/>
            </a:solidFill>
            <a:ln w="9525">
              <a:noFill/>
              <a:miter lim="800000"/>
              <a:headEnd/>
              <a:tailEnd/>
            </a:ln>
          </p:spPr>
          <p:txBody>
            <a:bodyPr>
              <a:prstTxWarp prst="textNoShape">
                <a:avLst/>
              </a:prstTxWarp>
            </a:bodyPr>
            <a:lstStyle/>
            <a:p>
              <a:endParaRPr lang="en-US" b="0"/>
            </a:p>
          </p:txBody>
        </p:sp>
        <p:sp>
          <p:nvSpPr>
            <p:cNvPr id="11304" name="AutoShape 27"/>
            <p:cNvSpPr>
              <a:spLocks noChangeArrowheads="1"/>
            </p:cNvSpPr>
            <p:nvPr/>
          </p:nvSpPr>
          <p:spPr bwMode="auto">
            <a:xfrm rot="-5459999">
              <a:off x="5158" y="3256"/>
              <a:ext cx="719" cy="61"/>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9525">
              <a:solidFill>
                <a:schemeClr val="tx1"/>
              </a:solidFill>
              <a:miter lim="800000"/>
              <a:headEnd/>
              <a:tailEnd/>
            </a:ln>
          </p:spPr>
          <p:txBody>
            <a:bodyPr>
              <a:prstTxWarp prst="textNoShape">
                <a:avLst/>
              </a:prstTxWarp>
            </a:bodyPr>
            <a:lstStyle/>
            <a:p>
              <a:endParaRPr lang="en-US" b="0"/>
            </a:p>
          </p:txBody>
        </p:sp>
      </p:grpSp>
      <p:grpSp>
        <p:nvGrpSpPr>
          <p:cNvPr id="5" name="Group 28"/>
          <p:cNvGrpSpPr>
            <a:grpSpLocks/>
          </p:cNvGrpSpPr>
          <p:nvPr/>
        </p:nvGrpSpPr>
        <p:grpSpPr bwMode="auto">
          <a:xfrm>
            <a:off x="2705100" y="2336800"/>
            <a:ext cx="354013" cy="1011238"/>
            <a:chOff x="4803" y="3009"/>
            <a:chExt cx="245" cy="722"/>
          </a:xfrm>
        </p:grpSpPr>
        <p:sp>
          <p:nvSpPr>
            <p:cNvPr id="11299" name="AutoShape 29"/>
            <p:cNvSpPr>
              <a:spLocks noChangeArrowheads="1"/>
            </p:cNvSpPr>
            <p:nvPr/>
          </p:nvSpPr>
          <p:spPr bwMode="auto">
            <a:xfrm rot="-5459999">
              <a:off x="4565" y="3247"/>
              <a:ext cx="721" cy="245"/>
            </a:xfrm>
            <a:custGeom>
              <a:avLst/>
              <a:gdLst>
                <a:gd name="T0" fmla="*/ 0 w 21600"/>
                <a:gd name="T1" fmla="*/ 0 h 21600"/>
                <a:gd name="T2" fmla="*/ 21600 w 21600"/>
                <a:gd name="T3" fmla="*/ 21600 h 21600"/>
              </a:gdLst>
              <a:ahLst/>
              <a:cxnLst/>
              <a:rect l="T0" t="T1" r="T2" b="T3"/>
              <a:pathLst>
                <a:path w="21600" h="21600">
                  <a:moveTo>
                    <a:pt x="10800" y="0"/>
                  </a:moveTo>
                  <a:cubicBezTo>
                    <a:pt x="4835" y="0"/>
                    <a:pt x="0" y="2418"/>
                    <a:pt x="0" y="5400"/>
                  </a:cubicBezTo>
                  <a:lnTo>
                    <a:pt x="0" y="16200"/>
                  </a:lnTo>
                  <a:cubicBezTo>
                    <a:pt x="0" y="19182"/>
                    <a:pt x="4835" y="21600"/>
                    <a:pt x="10800" y="21600"/>
                  </a:cubicBezTo>
                  <a:cubicBezTo>
                    <a:pt x="16765" y="21600"/>
                    <a:pt x="21600" y="19182"/>
                    <a:pt x="21600" y="16200"/>
                  </a:cubicBezTo>
                  <a:lnTo>
                    <a:pt x="21600" y="5400"/>
                  </a:lnTo>
                  <a:cubicBezTo>
                    <a:pt x="21600" y="2418"/>
                    <a:pt x="16765" y="0"/>
                    <a:pt x="10800" y="0"/>
                  </a:cubicBezTo>
                  <a:close/>
                  <a:moveTo>
                    <a:pt x="10800" y="0"/>
                  </a:moveTo>
                </a:path>
              </a:pathLst>
            </a:custGeom>
            <a:gradFill rotWithShape="0">
              <a:gsLst>
                <a:gs pos="0">
                  <a:srgbClr val="767676"/>
                </a:gs>
                <a:gs pos="100000">
                  <a:srgbClr val="FFFFFF"/>
                </a:gs>
              </a:gsLst>
              <a:lin ang="5340000" scaled="1"/>
            </a:gradFill>
            <a:ln w="9525">
              <a:solidFill>
                <a:schemeClr val="tx1"/>
              </a:solidFill>
              <a:miter lim="800000"/>
              <a:headEnd/>
              <a:tailEnd/>
            </a:ln>
          </p:spPr>
          <p:txBody>
            <a:bodyPr>
              <a:prstTxWarp prst="textNoShape">
                <a:avLst/>
              </a:prstTxWarp>
            </a:bodyPr>
            <a:lstStyle/>
            <a:p>
              <a:endParaRPr lang="en-US" b="0"/>
            </a:p>
          </p:txBody>
        </p:sp>
        <p:sp>
          <p:nvSpPr>
            <p:cNvPr id="11300" name="AutoShape 30"/>
            <p:cNvSpPr>
              <a:spLocks noChangeArrowheads="1"/>
            </p:cNvSpPr>
            <p:nvPr/>
          </p:nvSpPr>
          <p:spPr bwMode="auto">
            <a:xfrm rot="-5459999">
              <a:off x="4503" y="3310"/>
              <a:ext cx="721" cy="122"/>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chemeClr val="accent1"/>
            </a:solidFill>
            <a:ln w="9525">
              <a:noFill/>
              <a:miter lim="800000"/>
              <a:headEnd/>
              <a:tailEnd/>
            </a:ln>
          </p:spPr>
          <p:txBody>
            <a:bodyPr>
              <a:prstTxWarp prst="textNoShape">
                <a:avLst/>
              </a:prstTxWarp>
            </a:bodyPr>
            <a:lstStyle/>
            <a:p>
              <a:endParaRPr lang="en-US" b="0"/>
            </a:p>
          </p:txBody>
        </p:sp>
        <p:sp>
          <p:nvSpPr>
            <p:cNvPr id="11301" name="AutoShape 31"/>
            <p:cNvSpPr>
              <a:spLocks noChangeArrowheads="1"/>
            </p:cNvSpPr>
            <p:nvPr/>
          </p:nvSpPr>
          <p:spPr bwMode="auto">
            <a:xfrm rot="-5459999">
              <a:off x="4534" y="3340"/>
              <a:ext cx="721" cy="61"/>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9525">
              <a:solidFill>
                <a:schemeClr val="tx1"/>
              </a:solidFill>
              <a:miter lim="800000"/>
              <a:headEnd/>
              <a:tailEnd/>
            </a:ln>
          </p:spPr>
          <p:txBody>
            <a:bodyPr>
              <a:prstTxWarp prst="textNoShape">
                <a:avLst/>
              </a:prstTxWarp>
            </a:bodyPr>
            <a:lstStyle/>
            <a:p>
              <a:endParaRPr lang="en-US" b="0"/>
            </a:p>
          </p:txBody>
        </p:sp>
      </p:grpSp>
      <p:grpSp>
        <p:nvGrpSpPr>
          <p:cNvPr id="6" name="Group 32"/>
          <p:cNvGrpSpPr>
            <a:grpSpLocks/>
          </p:cNvGrpSpPr>
          <p:nvPr/>
        </p:nvGrpSpPr>
        <p:grpSpPr bwMode="auto">
          <a:xfrm>
            <a:off x="3268663" y="2211388"/>
            <a:ext cx="322262" cy="976312"/>
            <a:chOff x="5194" y="2919"/>
            <a:chExt cx="223" cy="697"/>
          </a:xfrm>
        </p:grpSpPr>
        <p:sp>
          <p:nvSpPr>
            <p:cNvPr id="11296" name="AutoShape 33"/>
            <p:cNvSpPr>
              <a:spLocks noChangeArrowheads="1"/>
            </p:cNvSpPr>
            <p:nvPr/>
          </p:nvSpPr>
          <p:spPr bwMode="auto">
            <a:xfrm rot="5219999">
              <a:off x="4957" y="3158"/>
              <a:ext cx="695" cy="222"/>
            </a:xfrm>
            <a:custGeom>
              <a:avLst/>
              <a:gdLst>
                <a:gd name="T0" fmla="*/ 0 w 21600"/>
                <a:gd name="T1" fmla="*/ 0 h 21600"/>
                <a:gd name="T2" fmla="*/ 21600 w 21600"/>
                <a:gd name="T3" fmla="*/ 21600 h 21600"/>
              </a:gdLst>
              <a:ahLst/>
              <a:cxnLst/>
              <a:rect l="T0" t="T1" r="T2" b="T3"/>
              <a:pathLst>
                <a:path w="21600" h="21600">
                  <a:moveTo>
                    <a:pt x="10800" y="0"/>
                  </a:moveTo>
                  <a:cubicBezTo>
                    <a:pt x="4835" y="0"/>
                    <a:pt x="0" y="2418"/>
                    <a:pt x="0" y="5400"/>
                  </a:cubicBezTo>
                  <a:lnTo>
                    <a:pt x="0" y="16200"/>
                  </a:lnTo>
                  <a:cubicBezTo>
                    <a:pt x="0" y="19182"/>
                    <a:pt x="4835" y="21600"/>
                    <a:pt x="10800" y="21600"/>
                  </a:cubicBezTo>
                  <a:cubicBezTo>
                    <a:pt x="16765" y="21600"/>
                    <a:pt x="21600" y="19182"/>
                    <a:pt x="21600" y="16200"/>
                  </a:cubicBezTo>
                  <a:lnTo>
                    <a:pt x="21600" y="5400"/>
                  </a:lnTo>
                  <a:cubicBezTo>
                    <a:pt x="21600" y="2418"/>
                    <a:pt x="16765" y="0"/>
                    <a:pt x="10800" y="0"/>
                  </a:cubicBezTo>
                  <a:close/>
                  <a:moveTo>
                    <a:pt x="10800" y="0"/>
                  </a:moveTo>
                </a:path>
              </a:pathLst>
            </a:custGeom>
            <a:gradFill rotWithShape="0">
              <a:gsLst>
                <a:gs pos="0">
                  <a:srgbClr val="FFFFFF"/>
                </a:gs>
                <a:gs pos="100000">
                  <a:srgbClr val="767676"/>
                </a:gs>
              </a:gsLst>
              <a:lin ang="5220000" scaled="1"/>
            </a:gradFill>
            <a:ln w="9525">
              <a:solidFill>
                <a:schemeClr val="tx1"/>
              </a:solidFill>
              <a:miter lim="800000"/>
              <a:headEnd/>
              <a:tailEnd/>
            </a:ln>
          </p:spPr>
          <p:txBody>
            <a:bodyPr>
              <a:prstTxWarp prst="textNoShape">
                <a:avLst/>
              </a:prstTxWarp>
            </a:bodyPr>
            <a:lstStyle/>
            <a:p>
              <a:endParaRPr lang="en-US" b="0"/>
            </a:p>
          </p:txBody>
        </p:sp>
        <p:sp>
          <p:nvSpPr>
            <p:cNvPr id="11297" name="AutoShape 34"/>
            <p:cNvSpPr>
              <a:spLocks noChangeArrowheads="1"/>
            </p:cNvSpPr>
            <p:nvPr/>
          </p:nvSpPr>
          <p:spPr bwMode="auto">
            <a:xfrm rot="5219999">
              <a:off x="5014" y="3211"/>
              <a:ext cx="695" cy="111"/>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chemeClr val="accent1"/>
            </a:solidFill>
            <a:ln w="9525">
              <a:noFill/>
              <a:miter lim="800000"/>
              <a:headEnd/>
              <a:tailEnd/>
            </a:ln>
          </p:spPr>
          <p:txBody>
            <a:bodyPr>
              <a:prstTxWarp prst="textNoShape">
                <a:avLst/>
              </a:prstTxWarp>
            </a:bodyPr>
            <a:lstStyle/>
            <a:p>
              <a:endParaRPr lang="en-US" b="0"/>
            </a:p>
          </p:txBody>
        </p:sp>
        <p:sp>
          <p:nvSpPr>
            <p:cNvPr id="11298" name="AutoShape 35"/>
            <p:cNvSpPr>
              <a:spLocks noChangeArrowheads="1"/>
            </p:cNvSpPr>
            <p:nvPr/>
          </p:nvSpPr>
          <p:spPr bwMode="auto">
            <a:xfrm rot="5219999">
              <a:off x="4985" y="3240"/>
              <a:ext cx="695" cy="56"/>
            </a:xfrm>
            <a:custGeom>
              <a:avLst/>
              <a:gdLst>
                <a:gd name="T0" fmla="*/ 0 w 21600"/>
                <a:gd name="T1" fmla="*/ 0 h 21600"/>
                <a:gd name="T2" fmla="*/ 21600 w 21600"/>
                <a:gd name="T3" fmla="*/ 21600 h 21600"/>
              </a:gdLst>
              <a:ahLst/>
              <a:cxnLst/>
              <a:rect l="T0" t="T1" r="T2" b="T3"/>
              <a:pathLst>
                <a:path w="21600" h="21600">
                  <a:moveTo>
                    <a:pt x="0" y="0"/>
                  </a:moveTo>
                  <a:cubicBezTo>
                    <a:pt x="0" y="11929"/>
                    <a:pt x="4835" y="21600"/>
                    <a:pt x="10800" y="21600"/>
                  </a:cubicBezTo>
                  <a:cubicBezTo>
                    <a:pt x="16765" y="21600"/>
                    <a:pt x="21600" y="11929"/>
                    <a:pt x="21600" y="0"/>
                  </a:cubicBezTo>
                </a:path>
              </a:pathLst>
            </a:custGeom>
            <a:noFill/>
            <a:ln w="9525">
              <a:solidFill>
                <a:schemeClr val="tx1"/>
              </a:solidFill>
              <a:miter lim="800000"/>
              <a:headEnd/>
              <a:tailEnd/>
            </a:ln>
          </p:spPr>
          <p:txBody>
            <a:bodyPr>
              <a:prstTxWarp prst="textNoShape">
                <a:avLst/>
              </a:prstTxWarp>
            </a:bodyPr>
            <a:lstStyle/>
            <a:p>
              <a:endParaRPr lang="en-US" b="0"/>
            </a:p>
          </p:txBody>
        </p:sp>
      </p:grpSp>
      <p:sp>
        <p:nvSpPr>
          <p:cNvPr id="11277" name="Rectangle 36"/>
          <p:cNvSpPr>
            <a:spLocks noChangeArrowheads="1"/>
          </p:cNvSpPr>
          <p:nvPr/>
        </p:nvSpPr>
        <p:spPr bwMode="auto">
          <a:xfrm>
            <a:off x="1733953" y="5167699"/>
            <a:ext cx="5669777" cy="276999"/>
          </a:xfrm>
          <a:prstGeom prst="rect">
            <a:avLst/>
          </a:prstGeom>
          <a:noFill/>
          <a:ln w="9525">
            <a:noFill/>
            <a:miter lim="800000"/>
            <a:headEnd/>
            <a:tailEnd/>
          </a:ln>
        </p:spPr>
        <p:txBody>
          <a:bodyPr wrap="none" lIns="0" tIns="0" rIns="36469" bIns="0" anchor="ctr">
            <a:prstTxWarp prst="textNoShape">
              <a:avLst/>
            </a:prstTxWarp>
            <a:spAutoFit/>
          </a:bodyPr>
          <a:lstStyle/>
          <a:p>
            <a:pPr marL="241300" indent="-206375" algn="ctr" defTabSz="820738" eaLnBrk="1" hangingPunct="1"/>
            <a:r>
              <a:rPr lang="en-US" sz="1800" b="0" dirty="0" smtClean="0">
                <a:ea typeface="Arial" charset="0"/>
                <a:cs typeface="Arial" charset="0"/>
                <a:sym typeface="Arial" charset="0"/>
              </a:rPr>
              <a:t>What </a:t>
            </a:r>
            <a:r>
              <a:rPr lang="en-US" sz="1800" b="0" dirty="0">
                <a:ea typeface="Arial" charset="0"/>
                <a:cs typeface="Arial" charset="0"/>
                <a:sym typeface="Arial" charset="0"/>
              </a:rPr>
              <a:t>are the implications of morphology for reinforcement?</a:t>
            </a:r>
          </a:p>
        </p:txBody>
      </p:sp>
      <p:sp>
        <p:nvSpPr>
          <p:cNvPr id="11278" name="Rectangle 38"/>
          <p:cNvSpPr>
            <a:spLocks noChangeArrowheads="1"/>
          </p:cNvSpPr>
          <p:nvPr/>
        </p:nvSpPr>
        <p:spPr bwMode="auto">
          <a:xfrm>
            <a:off x="7700522" y="1654582"/>
            <a:ext cx="767644" cy="276999"/>
          </a:xfrm>
          <a:prstGeom prst="rect">
            <a:avLst/>
          </a:prstGeom>
          <a:noFill/>
          <a:ln w="9525">
            <a:noFill/>
            <a:miter lim="800000"/>
            <a:headEnd/>
            <a:tailEnd/>
          </a:ln>
        </p:spPr>
        <p:txBody>
          <a:bodyPr wrap="none" lIns="0" tIns="0" rIns="36469" bIns="0" anchor="ctr">
            <a:prstTxWarp prst="textNoShape">
              <a:avLst/>
            </a:prstTxWarp>
            <a:spAutoFit/>
          </a:bodyPr>
          <a:lstStyle/>
          <a:p>
            <a:pPr marL="34925" algn="ctr" defTabSz="820738" eaLnBrk="1" hangingPunct="1">
              <a:spcBef>
                <a:spcPts val="1038"/>
              </a:spcBef>
            </a:pPr>
            <a:r>
              <a:rPr lang="en-US" sz="1800" b="0">
                <a:ea typeface="Arial" charset="0"/>
                <a:cs typeface="Arial" charset="0"/>
                <a:sym typeface="Arial" charset="0"/>
              </a:rPr>
              <a:t>Spheres</a:t>
            </a:r>
          </a:p>
        </p:txBody>
      </p:sp>
      <p:sp>
        <p:nvSpPr>
          <p:cNvPr id="11279" name="Rectangle 39"/>
          <p:cNvSpPr>
            <a:spLocks noChangeArrowheads="1"/>
          </p:cNvSpPr>
          <p:nvPr/>
        </p:nvSpPr>
        <p:spPr bwMode="auto">
          <a:xfrm>
            <a:off x="7320736" y="3872320"/>
            <a:ext cx="1485940" cy="276999"/>
          </a:xfrm>
          <a:prstGeom prst="rect">
            <a:avLst/>
          </a:prstGeom>
          <a:noFill/>
          <a:ln w="9525">
            <a:noFill/>
            <a:miter lim="800000"/>
            <a:headEnd/>
            <a:tailEnd/>
          </a:ln>
        </p:spPr>
        <p:txBody>
          <a:bodyPr wrap="none" lIns="0" tIns="0" rIns="36469" bIns="0" anchor="ctr">
            <a:prstTxWarp prst="textNoShape">
              <a:avLst/>
            </a:prstTxWarp>
            <a:spAutoFit/>
          </a:bodyPr>
          <a:lstStyle/>
          <a:p>
            <a:pPr marL="34925" algn="ctr" defTabSz="820738" eaLnBrk="1" hangingPunct="1"/>
            <a:r>
              <a:rPr lang="en-US" sz="1800" b="0">
                <a:ea typeface="Arial" charset="0"/>
                <a:cs typeface="Arial" charset="0"/>
                <a:sym typeface="Arial" charset="0"/>
              </a:rPr>
              <a:t>Colloidal Silica</a:t>
            </a:r>
          </a:p>
        </p:txBody>
      </p:sp>
      <p:pic>
        <p:nvPicPr>
          <p:cNvPr id="11280" name="Picture 42"/>
          <p:cNvPicPr>
            <a:picLocks noChangeAspect="1" noChangeArrowheads="1"/>
          </p:cNvPicPr>
          <p:nvPr/>
        </p:nvPicPr>
        <p:blipFill>
          <a:blip r:embed="rId3"/>
          <a:srcRect/>
          <a:stretch>
            <a:fillRect/>
          </a:stretch>
        </p:blipFill>
        <p:spPr bwMode="auto">
          <a:xfrm>
            <a:off x="7446963" y="2559050"/>
            <a:ext cx="860425" cy="811213"/>
          </a:xfrm>
          <a:prstGeom prst="rect">
            <a:avLst/>
          </a:prstGeom>
          <a:noFill/>
          <a:ln w="38100">
            <a:noFill/>
            <a:miter lim="800000"/>
            <a:headEnd/>
            <a:tailEnd/>
          </a:ln>
        </p:spPr>
      </p:pic>
      <p:sp>
        <p:nvSpPr>
          <p:cNvPr id="11281" name="Text Box 44"/>
          <p:cNvSpPr txBox="1">
            <a:spLocks/>
          </p:cNvSpPr>
          <p:nvPr/>
        </p:nvSpPr>
        <p:spPr bwMode="auto">
          <a:xfrm>
            <a:off x="5489309" y="1632357"/>
            <a:ext cx="1087969" cy="276999"/>
          </a:xfrm>
          <a:prstGeom prst="rect">
            <a:avLst/>
          </a:prstGeom>
          <a:noFill/>
          <a:ln w="9525">
            <a:noFill/>
            <a:miter lim="800000"/>
            <a:headEnd/>
            <a:tailEnd/>
          </a:ln>
        </p:spPr>
        <p:txBody>
          <a:bodyPr wrap="none" lIns="0" tIns="0" rIns="36469" bIns="0" anchor="ctr">
            <a:prstTxWarp prst="textNoShape">
              <a:avLst/>
            </a:prstTxWarp>
            <a:spAutoFit/>
          </a:bodyPr>
          <a:lstStyle/>
          <a:p>
            <a:pPr algn="ctr" defTabSz="820738" eaLnBrk="1" hangingPunct="1">
              <a:spcBef>
                <a:spcPts val="1038"/>
              </a:spcBef>
            </a:pPr>
            <a:r>
              <a:rPr lang="en-US" sz="1800" b="0">
                <a:ea typeface="Arial" charset="0"/>
                <a:cs typeface="Arial" charset="0"/>
                <a:sym typeface="Times" charset="0"/>
              </a:rPr>
              <a:t>Aggregates</a:t>
            </a:r>
          </a:p>
        </p:txBody>
      </p:sp>
      <p:pic>
        <p:nvPicPr>
          <p:cNvPr id="11282" name="Picture 45"/>
          <p:cNvPicPr>
            <a:picLocks noChangeArrowheads="1"/>
          </p:cNvPicPr>
          <p:nvPr/>
        </p:nvPicPr>
        <p:blipFill>
          <a:blip r:embed="rId4"/>
          <a:srcRect/>
          <a:stretch>
            <a:fillRect/>
          </a:stretch>
        </p:blipFill>
        <p:spPr bwMode="auto">
          <a:xfrm>
            <a:off x="5186363" y="2201863"/>
            <a:ext cx="1279525" cy="1352550"/>
          </a:xfrm>
          <a:prstGeom prst="rect">
            <a:avLst/>
          </a:prstGeom>
          <a:noFill/>
          <a:ln w="38100">
            <a:noFill/>
            <a:miter lim="800000"/>
            <a:headEnd/>
            <a:tailEnd/>
          </a:ln>
        </p:spPr>
      </p:pic>
      <p:sp>
        <p:nvSpPr>
          <p:cNvPr id="11283" name="Text Box 46"/>
          <p:cNvSpPr txBox="1">
            <a:spLocks/>
          </p:cNvSpPr>
          <p:nvPr/>
        </p:nvSpPr>
        <p:spPr bwMode="auto">
          <a:xfrm>
            <a:off x="4889500" y="3832225"/>
            <a:ext cx="1851539" cy="359858"/>
          </a:xfrm>
          <a:prstGeom prst="rect">
            <a:avLst/>
          </a:prstGeom>
          <a:noFill/>
          <a:ln w="38100">
            <a:noFill/>
            <a:miter lim="800000"/>
            <a:headEnd/>
            <a:tailEnd/>
          </a:ln>
        </p:spPr>
        <p:txBody>
          <a:bodyPr wrap="none" lIns="82058" tIns="41029" rIns="82058" bIns="41029">
            <a:prstTxWarp prst="textNoShape">
              <a:avLst/>
            </a:prstTxWarp>
            <a:spAutoFit/>
          </a:bodyPr>
          <a:lstStyle/>
          <a:p>
            <a:pPr defTabSz="820738" eaLnBrk="1" hangingPunct="1"/>
            <a:r>
              <a:rPr lang="en-US" sz="1800" b="0">
                <a:solidFill>
                  <a:srgbClr val="000000"/>
                </a:solidFill>
                <a:ea typeface="Times" charset="0"/>
                <a:cs typeface="Times" charset="0"/>
              </a:rPr>
              <a:t>Precipitated Silica</a:t>
            </a:r>
          </a:p>
        </p:txBody>
      </p:sp>
      <p:sp>
        <p:nvSpPr>
          <p:cNvPr id="11284" name="Text Box 47"/>
          <p:cNvSpPr txBox="1">
            <a:spLocks noChangeArrowheads="1"/>
          </p:cNvSpPr>
          <p:nvPr/>
        </p:nvSpPr>
        <p:spPr bwMode="auto">
          <a:xfrm>
            <a:off x="922338" y="1066800"/>
            <a:ext cx="7312819" cy="461665"/>
          </a:xfrm>
          <a:prstGeom prst="rect">
            <a:avLst/>
          </a:prstGeom>
          <a:noFill/>
          <a:ln w="9525">
            <a:noFill/>
            <a:miter lim="800000"/>
            <a:headEnd/>
            <a:tailEnd/>
          </a:ln>
        </p:spPr>
        <p:txBody>
          <a:bodyPr wrap="none">
            <a:prstTxWarp prst="textNoShape">
              <a:avLst/>
            </a:prstTxWarp>
            <a:spAutoFit/>
          </a:bodyPr>
          <a:lstStyle/>
          <a:p>
            <a:r>
              <a:rPr lang="en-US" sz="2400" b="0" i="1" dirty="0"/>
              <a:t>1-d                    2-d                         2.5-d              </a:t>
            </a:r>
            <a:r>
              <a:rPr lang="en-US" sz="2400" b="0" i="1" dirty="0" smtClean="0"/>
              <a:t>        </a:t>
            </a:r>
            <a:r>
              <a:rPr lang="en-US" sz="2400" b="0" i="1" dirty="0"/>
              <a:t>3-d   </a:t>
            </a:r>
          </a:p>
        </p:txBody>
      </p:sp>
      <p:grpSp>
        <p:nvGrpSpPr>
          <p:cNvPr id="7" name="Group 53"/>
          <p:cNvGrpSpPr>
            <a:grpSpLocks/>
          </p:cNvGrpSpPr>
          <p:nvPr/>
        </p:nvGrpSpPr>
        <p:grpSpPr bwMode="auto">
          <a:xfrm>
            <a:off x="187325" y="2820988"/>
            <a:ext cx="1814513" cy="112712"/>
            <a:chOff x="118" y="1777"/>
            <a:chExt cx="1143" cy="71"/>
          </a:xfrm>
        </p:grpSpPr>
        <p:sp>
          <p:nvSpPr>
            <p:cNvPr id="11289" name="Oval 50"/>
            <p:cNvSpPr>
              <a:spLocks noChangeArrowheads="1"/>
            </p:cNvSpPr>
            <p:nvPr/>
          </p:nvSpPr>
          <p:spPr bwMode="auto">
            <a:xfrm>
              <a:off x="1195" y="1783"/>
              <a:ext cx="60" cy="65"/>
            </a:xfrm>
            <a:prstGeom prst="ellipse">
              <a:avLst/>
            </a:prstGeom>
            <a:solidFill>
              <a:srgbClr val="E6E6E6"/>
            </a:solidFill>
            <a:ln w="38100">
              <a:solidFill>
                <a:srgbClr val="FC0128"/>
              </a:solidFill>
              <a:round/>
              <a:headEnd/>
              <a:tailEnd/>
            </a:ln>
          </p:spPr>
          <p:txBody>
            <a:bodyPr>
              <a:prstTxWarp prst="textNoShape">
                <a:avLst/>
              </a:prstTxWarp>
            </a:bodyPr>
            <a:lstStyle/>
            <a:p>
              <a:endParaRPr lang="en-US" b="0">
                <a:solidFill>
                  <a:srgbClr val="E6E6E6"/>
                </a:solidFill>
              </a:endParaRPr>
            </a:p>
          </p:txBody>
        </p:sp>
        <p:sp>
          <p:nvSpPr>
            <p:cNvPr id="11290" name="Line 5"/>
            <p:cNvSpPr>
              <a:spLocks noChangeShapeType="1"/>
            </p:cNvSpPr>
            <p:nvPr/>
          </p:nvSpPr>
          <p:spPr bwMode="auto">
            <a:xfrm>
              <a:off x="136" y="1782"/>
              <a:ext cx="1096" cy="0"/>
            </a:xfrm>
            <a:prstGeom prst="line">
              <a:avLst/>
            </a:prstGeom>
            <a:noFill/>
            <a:ln w="38100">
              <a:solidFill>
                <a:srgbClr val="FC0128"/>
              </a:solidFill>
              <a:round/>
              <a:headEnd/>
              <a:tailEnd/>
            </a:ln>
          </p:spPr>
          <p:txBody>
            <a:bodyPr>
              <a:prstTxWarp prst="textNoShape">
                <a:avLst/>
              </a:prstTxWarp>
            </a:bodyPr>
            <a:lstStyle/>
            <a:p>
              <a:endParaRPr lang="en-US" b="0"/>
            </a:p>
          </p:txBody>
        </p:sp>
        <p:sp>
          <p:nvSpPr>
            <p:cNvPr id="11291" name="Line 6"/>
            <p:cNvSpPr>
              <a:spLocks noChangeShapeType="1"/>
            </p:cNvSpPr>
            <p:nvPr/>
          </p:nvSpPr>
          <p:spPr bwMode="auto">
            <a:xfrm rot="10800000" flipH="1">
              <a:off x="149" y="1846"/>
              <a:ext cx="1083" cy="0"/>
            </a:xfrm>
            <a:prstGeom prst="line">
              <a:avLst/>
            </a:prstGeom>
            <a:noFill/>
            <a:ln w="38100">
              <a:solidFill>
                <a:srgbClr val="FC0128"/>
              </a:solidFill>
              <a:round/>
              <a:headEnd/>
              <a:tailEnd/>
            </a:ln>
          </p:spPr>
          <p:txBody>
            <a:bodyPr>
              <a:prstTxWarp prst="textNoShape">
                <a:avLst/>
              </a:prstTxWarp>
            </a:bodyPr>
            <a:lstStyle/>
            <a:p>
              <a:endParaRPr lang="en-US" b="0"/>
            </a:p>
          </p:txBody>
        </p:sp>
        <p:sp>
          <p:nvSpPr>
            <p:cNvPr id="11292" name="Rectangle 8"/>
            <p:cNvSpPr>
              <a:spLocks noChangeArrowheads="1"/>
            </p:cNvSpPr>
            <p:nvPr/>
          </p:nvSpPr>
          <p:spPr bwMode="auto">
            <a:xfrm>
              <a:off x="1232" y="1789"/>
              <a:ext cx="29" cy="50"/>
            </a:xfrm>
            <a:prstGeom prst="rect">
              <a:avLst/>
            </a:prstGeom>
            <a:solidFill>
              <a:schemeClr val="accent1"/>
            </a:solidFill>
            <a:ln w="38100">
              <a:solidFill>
                <a:srgbClr val="FFFFFF"/>
              </a:solidFill>
              <a:miter lim="800000"/>
              <a:headEnd/>
              <a:tailEnd/>
            </a:ln>
          </p:spPr>
          <p:txBody>
            <a:bodyPr>
              <a:prstTxWarp prst="textNoShape">
                <a:avLst/>
              </a:prstTxWarp>
            </a:bodyPr>
            <a:lstStyle/>
            <a:p>
              <a:endParaRPr lang="en-US" b="0"/>
            </a:p>
          </p:txBody>
        </p:sp>
        <p:sp>
          <p:nvSpPr>
            <p:cNvPr id="11293" name="AutoShape 9"/>
            <p:cNvSpPr>
              <a:spLocks noChangeArrowheads="1"/>
            </p:cNvSpPr>
            <p:nvPr/>
          </p:nvSpPr>
          <p:spPr bwMode="auto">
            <a:xfrm>
              <a:off x="128" y="1777"/>
              <a:ext cx="1127" cy="64"/>
            </a:xfrm>
            <a:custGeom>
              <a:avLst/>
              <a:gdLst>
                <a:gd name="T0" fmla="*/ 0 w 21600"/>
                <a:gd name="T1" fmla="*/ 0 h 21600"/>
                <a:gd name="T2" fmla="*/ 21600 w 21600"/>
                <a:gd name="T3" fmla="*/ 21600 h 21600"/>
              </a:gdLst>
              <a:ahLst/>
              <a:cxnLst/>
              <a:rect l="T0" t="T1" r="T2" b="T3"/>
              <a:pathLst>
                <a:path w="21600" h="21600">
                  <a:moveTo>
                    <a:pt x="0" y="411"/>
                  </a:moveTo>
                  <a:lnTo>
                    <a:pt x="153" y="5451"/>
                  </a:lnTo>
                  <a:lnTo>
                    <a:pt x="328" y="10697"/>
                  </a:lnTo>
                  <a:lnTo>
                    <a:pt x="153" y="16149"/>
                  </a:lnTo>
                  <a:lnTo>
                    <a:pt x="0" y="21600"/>
                  </a:lnTo>
                  <a:lnTo>
                    <a:pt x="20726" y="21189"/>
                  </a:lnTo>
                  <a:lnTo>
                    <a:pt x="21032" y="20983"/>
                  </a:lnTo>
                  <a:cubicBezTo>
                    <a:pt x="21141" y="20571"/>
                    <a:pt x="21261" y="20263"/>
                    <a:pt x="21360" y="18926"/>
                  </a:cubicBezTo>
                  <a:cubicBezTo>
                    <a:pt x="21370" y="17383"/>
                    <a:pt x="21556" y="14297"/>
                    <a:pt x="21600" y="12960"/>
                  </a:cubicBezTo>
                  <a:cubicBezTo>
                    <a:pt x="21600" y="10903"/>
                    <a:pt x="21600" y="7097"/>
                    <a:pt x="21534" y="4937"/>
                  </a:cubicBezTo>
                  <a:lnTo>
                    <a:pt x="21206" y="0"/>
                  </a:lnTo>
                  <a:lnTo>
                    <a:pt x="0" y="411"/>
                  </a:lnTo>
                  <a:close/>
                  <a:moveTo>
                    <a:pt x="0" y="411"/>
                  </a:moveTo>
                </a:path>
              </a:pathLst>
            </a:custGeom>
            <a:solidFill>
              <a:srgbClr val="FA3943"/>
            </a:solidFill>
            <a:ln w="38100">
              <a:noFill/>
              <a:miter lim="800000"/>
              <a:headEnd/>
              <a:tailEnd/>
            </a:ln>
          </p:spPr>
          <p:txBody>
            <a:bodyPr>
              <a:prstTxWarp prst="textNoShape">
                <a:avLst/>
              </a:prstTxWarp>
            </a:bodyPr>
            <a:lstStyle/>
            <a:p>
              <a:endParaRPr lang="en-US" b="0"/>
            </a:p>
          </p:txBody>
        </p:sp>
        <p:sp>
          <p:nvSpPr>
            <p:cNvPr id="11294" name="Oval 10"/>
            <p:cNvSpPr>
              <a:spLocks noChangeArrowheads="1"/>
            </p:cNvSpPr>
            <p:nvPr/>
          </p:nvSpPr>
          <p:spPr bwMode="auto">
            <a:xfrm>
              <a:off x="118" y="1782"/>
              <a:ext cx="60" cy="65"/>
            </a:xfrm>
            <a:prstGeom prst="ellipse">
              <a:avLst/>
            </a:prstGeom>
            <a:solidFill>
              <a:schemeClr val="bg2"/>
            </a:solidFill>
            <a:ln w="38100">
              <a:solidFill>
                <a:schemeClr val="bg2"/>
              </a:solidFill>
              <a:round/>
              <a:headEnd/>
              <a:tailEnd/>
            </a:ln>
          </p:spPr>
          <p:txBody>
            <a:bodyPr>
              <a:prstTxWarp prst="textNoShape">
                <a:avLst/>
              </a:prstTxWarp>
            </a:bodyPr>
            <a:lstStyle/>
            <a:p>
              <a:endParaRPr lang="en-US" b="0"/>
            </a:p>
          </p:txBody>
        </p:sp>
        <p:sp>
          <p:nvSpPr>
            <p:cNvPr id="11295" name="Oval 51"/>
            <p:cNvSpPr>
              <a:spLocks noChangeArrowheads="1"/>
            </p:cNvSpPr>
            <p:nvPr/>
          </p:nvSpPr>
          <p:spPr bwMode="auto">
            <a:xfrm>
              <a:off x="1208" y="1786"/>
              <a:ext cx="49" cy="57"/>
            </a:xfrm>
            <a:prstGeom prst="ellipse">
              <a:avLst/>
            </a:prstGeom>
            <a:solidFill>
              <a:srgbClr val="FF0000"/>
            </a:solidFill>
            <a:ln w="38100">
              <a:solidFill>
                <a:srgbClr val="FC0128"/>
              </a:solidFill>
              <a:round/>
              <a:headEnd/>
              <a:tailEnd/>
            </a:ln>
          </p:spPr>
          <p:txBody>
            <a:bodyPr>
              <a:prstTxWarp prst="textNoShape">
                <a:avLst/>
              </a:prstTxWarp>
            </a:bodyPr>
            <a:lstStyle/>
            <a:p>
              <a:endParaRPr lang="en-US" b="0">
                <a:solidFill>
                  <a:srgbClr val="E6E6E6"/>
                </a:solidFill>
              </a:endParaRPr>
            </a:p>
          </p:txBody>
        </p:sp>
      </p:grpSp>
      <p:sp>
        <p:nvSpPr>
          <p:cNvPr id="11286" name="Text Box 52"/>
          <p:cNvSpPr txBox="1">
            <a:spLocks noChangeArrowheads="1"/>
          </p:cNvSpPr>
          <p:nvPr/>
        </p:nvSpPr>
        <p:spPr bwMode="auto">
          <a:xfrm>
            <a:off x="1371600" y="5780782"/>
            <a:ext cx="6575425" cy="1077218"/>
          </a:xfrm>
          <a:prstGeom prst="rect">
            <a:avLst/>
          </a:prstGeom>
          <a:noFill/>
          <a:ln w="15875">
            <a:noFill/>
            <a:miter lim="800000"/>
            <a:headEnd/>
            <a:tailEnd/>
          </a:ln>
        </p:spPr>
        <p:txBody>
          <a:bodyPr wrap="square">
            <a:prstTxWarp prst="textNoShape">
              <a:avLst/>
            </a:prstTxWarp>
            <a:spAutoFit/>
          </a:bodyPr>
          <a:lstStyle/>
          <a:p>
            <a:r>
              <a:rPr lang="en-US" b="0" dirty="0"/>
              <a:t>3-d Colloidal Silica in epoxy</a:t>
            </a:r>
          </a:p>
          <a:p>
            <a:r>
              <a:rPr lang="en-US" b="0" strike="sngStrike" dirty="0"/>
              <a:t>2.5-d Precipitated silica in rubber</a:t>
            </a:r>
          </a:p>
          <a:p>
            <a:r>
              <a:rPr lang="en-US" b="0" dirty="0"/>
              <a:t>1-d  Carbon nanofibers in epoxy and PU thermoplastic elastomer</a:t>
            </a:r>
          </a:p>
          <a:p>
            <a:r>
              <a:rPr lang="en-US" b="0" dirty="0"/>
              <a:t>2-d  Layered Silicates (Clays) </a:t>
            </a:r>
          </a:p>
        </p:txBody>
      </p:sp>
      <p:sp>
        <p:nvSpPr>
          <p:cNvPr id="11287" name="AutoShape 54"/>
          <p:cNvSpPr>
            <a:spLocks/>
          </p:cNvSpPr>
          <p:nvPr/>
        </p:nvSpPr>
        <p:spPr bwMode="auto">
          <a:xfrm rot="-5400000">
            <a:off x="4311650" y="-16122"/>
            <a:ext cx="571500" cy="8629650"/>
          </a:xfrm>
          <a:prstGeom prst="leftBrace">
            <a:avLst>
              <a:gd name="adj1" fmla="val 125833"/>
              <a:gd name="adj2" fmla="val 50000"/>
            </a:avLst>
          </a:prstGeom>
          <a:noFill/>
          <a:ln w="28575">
            <a:solidFill>
              <a:schemeClr val="tx1"/>
            </a:solidFill>
            <a:round/>
            <a:headEnd/>
            <a:tailEnd/>
          </a:ln>
        </p:spPr>
        <p:txBody>
          <a:bodyPr wrap="none" anchor="ctr">
            <a:prstTxWarp prst="textNoShape">
              <a:avLst/>
            </a:prstTxWarp>
          </a:bodyPr>
          <a:lstStyle/>
          <a:p>
            <a:endParaRPr lang="en-US" b="0"/>
          </a:p>
        </p:txBody>
      </p:sp>
      <p:sp>
        <p:nvSpPr>
          <p:cNvPr id="11288" name="Text Box 55"/>
          <p:cNvSpPr txBox="1">
            <a:spLocks noChangeArrowheads="1"/>
          </p:cNvSpPr>
          <p:nvPr/>
        </p:nvSpPr>
        <p:spPr bwMode="auto">
          <a:xfrm>
            <a:off x="3819525" y="4541730"/>
            <a:ext cx="1752600" cy="366713"/>
          </a:xfrm>
          <a:prstGeom prst="rect">
            <a:avLst/>
          </a:prstGeom>
          <a:noFill/>
          <a:ln w="15875">
            <a:noFill/>
            <a:miter lim="800000"/>
            <a:headEnd/>
            <a:tailEnd/>
          </a:ln>
        </p:spPr>
        <p:txBody>
          <a:bodyPr wrap="none">
            <a:prstTxWarp prst="textNoShape">
              <a:avLst/>
            </a:prstTxWarp>
            <a:spAutoFit/>
          </a:bodyPr>
          <a:lstStyle/>
          <a:p>
            <a:r>
              <a:rPr lang="en-US" sz="1800" b="0" dirty="0"/>
              <a:t>+ Polymer</a:t>
            </a:r>
            <a:r>
              <a:rPr lang="en-US" b="0" dirty="0"/>
              <a:t> Matrix</a:t>
            </a:r>
          </a:p>
        </p:txBody>
      </p:sp>
      <p:sp>
        <p:nvSpPr>
          <p:cNvPr id="8" name="Slide Number Placeholder 7"/>
          <p:cNvSpPr>
            <a:spLocks noGrp="1"/>
          </p:cNvSpPr>
          <p:nvPr>
            <p:ph type="sldNum" sz="quarter" idx="10"/>
          </p:nvPr>
        </p:nvSpPr>
        <p:spPr/>
        <p:txBody>
          <a:bodyPr/>
          <a:lstStyle/>
          <a:p>
            <a:fld id="{60DEB89E-A7DC-234A-8DE1-287DCE9F6685}" type="slidenum">
              <a:rPr lang="en-US" smtClean="0"/>
              <a:pPr/>
              <a:t>3</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
          <p:cNvSpPr>
            <a:spLocks noGrp="1"/>
          </p:cNvSpPr>
          <p:nvPr>
            <p:ph type="sldNum" sz="quarter" idx="4"/>
          </p:nvPr>
        </p:nvSpPr>
        <p:spPr>
          <a:xfrm>
            <a:off x="8610600" y="6553200"/>
            <a:ext cx="609600" cy="381000"/>
          </a:xfrm>
          <a:prstGeom prst="rect">
            <a:avLst/>
          </a:prstGeom>
        </p:spPr>
        <p:txBody>
          <a:bodyPr/>
          <a:lstStyle/>
          <a:p>
            <a:fld id="{418E78D7-D4EA-EB4B-8E71-A9AE75B599FE}" type="slidenum">
              <a:rPr lang="en-US"/>
              <a:pPr/>
              <a:t>4</a:t>
            </a:fld>
            <a:endParaRPr lang="en-US"/>
          </a:p>
        </p:txBody>
      </p:sp>
      <p:sp>
        <p:nvSpPr>
          <p:cNvPr id="365570" name="Rectangle 2"/>
          <p:cNvSpPr>
            <a:spLocks noGrp="1" noChangeArrowheads="1"/>
          </p:cNvSpPr>
          <p:nvPr>
            <p:ph type="title"/>
          </p:nvPr>
        </p:nvSpPr>
        <p:spPr>
          <a:xfrm>
            <a:off x="1295400" y="76200"/>
            <a:ext cx="6723062" cy="685800"/>
          </a:xfrm>
        </p:spPr>
        <p:txBody>
          <a:bodyPr/>
          <a:lstStyle/>
          <a:p>
            <a:r>
              <a:rPr lang="en-US" dirty="0" smtClean="0"/>
              <a:t>Spherical Fillers:  Colloidal </a:t>
            </a:r>
            <a:r>
              <a:rPr lang="en-US" dirty="0"/>
              <a:t>Silica in Epoxy</a:t>
            </a:r>
          </a:p>
        </p:txBody>
      </p:sp>
      <p:sp>
        <p:nvSpPr>
          <p:cNvPr id="365571" name="Text Box 3"/>
          <p:cNvSpPr txBox="1">
            <a:spLocks noChangeArrowheads="1"/>
          </p:cNvSpPr>
          <p:nvPr/>
        </p:nvSpPr>
        <p:spPr bwMode="auto">
          <a:xfrm>
            <a:off x="282575" y="1006475"/>
            <a:ext cx="2822575" cy="396875"/>
          </a:xfrm>
          <a:prstGeom prst="rect">
            <a:avLst/>
          </a:prstGeom>
          <a:noFill/>
          <a:ln>
            <a:noFill/>
          </a:ln>
          <a:effectLst>
            <a:outerShdw blurRad="63500" dist="38099" dir="2700000" algn="ctr" rotWithShape="0">
              <a:srgbClr val="000000">
                <a:alpha val="32001"/>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spcBef>
                <a:spcPct val="50000"/>
              </a:spcBef>
            </a:pPr>
            <a:r>
              <a:rPr lang="en-US" sz="2000">
                <a:solidFill>
                  <a:schemeClr val="accent2"/>
                </a:solidFill>
              </a:rPr>
              <a:t>Native, Dry Nanosilica </a:t>
            </a:r>
          </a:p>
        </p:txBody>
      </p:sp>
      <p:sp>
        <p:nvSpPr>
          <p:cNvPr id="365572" name="Text Box 4"/>
          <p:cNvSpPr txBox="1">
            <a:spLocks noChangeArrowheads="1"/>
          </p:cNvSpPr>
          <p:nvPr/>
        </p:nvSpPr>
        <p:spPr bwMode="auto">
          <a:xfrm>
            <a:off x="4014788" y="1196975"/>
            <a:ext cx="4387850" cy="457200"/>
          </a:xfrm>
          <a:prstGeom prst="rect">
            <a:avLst/>
          </a:prstGeom>
          <a:noFill/>
          <a:ln>
            <a:noFill/>
          </a:ln>
          <a:effectLst>
            <a:outerShdw blurRad="63500" dist="38099" dir="2700000" algn="ctr" rotWithShape="0">
              <a:srgbClr val="000000">
                <a:alpha val="32001"/>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pPr>
            <a:r>
              <a:rPr lang="en-US" sz="2400">
                <a:solidFill>
                  <a:schemeClr val="accent2"/>
                </a:solidFill>
              </a:rPr>
              <a:t>Nanosilica in Epon862/Cure W</a:t>
            </a:r>
          </a:p>
        </p:txBody>
      </p:sp>
      <p:grpSp>
        <p:nvGrpSpPr>
          <p:cNvPr id="365573" name="Group 5"/>
          <p:cNvGrpSpPr>
            <a:grpSpLocks/>
          </p:cNvGrpSpPr>
          <p:nvPr/>
        </p:nvGrpSpPr>
        <p:grpSpPr bwMode="auto">
          <a:xfrm>
            <a:off x="200025" y="1497013"/>
            <a:ext cx="2805113" cy="2913062"/>
            <a:chOff x="198" y="943"/>
            <a:chExt cx="1767" cy="1835"/>
          </a:xfrm>
        </p:grpSpPr>
        <p:graphicFrame>
          <p:nvGraphicFramePr>
            <p:cNvPr id="365574" name="Object 6"/>
            <p:cNvGraphicFramePr>
              <a:graphicFrameLocks noChangeAspect="1"/>
            </p:cNvGraphicFramePr>
            <p:nvPr/>
          </p:nvGraphicFramePr>
          <p:xfrm>
            <a:off x="198" y="943"/>
            <a:ext cx="1767" cy="1835"/>
          </p:xfrm>
          <a:graphic>
            <a:graphicData uri="http://schemas.openxmlformats.org/presentationml/2006/ole">
              <mc:AlternateContent xmlns:mc="http://schemas.openxmlformats.org/markup-compatibility/2006">
                <mc:Choice xmlns:v="urn:schemas-microsoft-com:vml" Requires="v">
                  <p:oleObj spid="_x0000_s1132" name="Document" r:id="rId4" imgW="2292096" imgH="2289048" progId="Word.Document.8">
                    <p:embed/>
                  </p:oleObj>
                </mc:Choice>
                <mc:Fallback>
                  <p:oleObj name="Document" r:id="rId4" imgW="2292096" imgH="228904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 y="943"/>
                          <a:ext cx="1767" cy="18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365575" name="Group 7"/>
            <p:cNvGrpSpPr>
              <a:grpSpLocks/>
            </p:cNvGrpSpPr>
            <p:nvPr/>
          </p:nvGrpSpPr>
          <p:grpSpPr bwMode="auto">
            <a:xfrm>
              <a:off x="1452" y="2431"/>
              <a:ext cx="492" cy="319"/>
              <a:chOff x="1414" y="2253"/>
              <a:chExt cx="402" cy="251"/>
            </a:xfrm>
          </p:grpSpPr>
          <p:sp>
            <p:nvSpPr>
              <p:cNvPr id="365576" name="Text Box 8"/>
              <p:cNvSpPr txBox="1">
                <a:spLocks noChangeArrowheads="1"/>
              </p:cNvSpPr>
              <p:nvPr/>
            </p:nvSpPr>
            <p:spPr bwMode="auto">
              <a:xfrm>
                <a:off x="1414" y="2253"/>
                <a:ext cx="402" cy="251"/>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lgn="ctr"/>
                <a:endParaRPr lang="en-US" sz="1000" b="1"/>
              </a:p>
              <a:p>
                <a:pPr algn="ctr"/>
                <a:r>
                  <a:rPr lang="en-US" sz="1000" b="1"/>
                  <a:t>50 nm</a:t>
                </a:r>
              </a:p>
            </p:txBody>
          </p:sp>
          <p:sp>
            <p:nvSpPr>
              <p:cNvPr id="365577" name="Line 9"/>
              <p:cNvSpPr>
                <a:spLocks noChangeShapeType="1"/>
              </p:cNvSpPr>
              <p:nvPr/>
            </p:nvSpPr>
            <p:spPr bwMode="auto">
              <a:xfrm>
                <a:off x="1526" y="2334"/>
                <a:ext cx="155" cy="0"/>
              </a:xfrm>
              <a:prstGeom prst="line">
                <a:avLst/>
              </a:prstGeom>
              <a:noFill/>
              <a:ln w="349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365578" name="Text Box 10"/>
          <p:cNvSpPr txBox="1">
            <a:spLocks/>
          </p:cNvSpPr>
          <p:nvPr/>
        </p:nvSpPr>
        <p:spPr bwMode="auto">
          <a:xfrm>
            <a:off x="296862" y="4443413"/>
            <a:ext cx="2611438" cy="1422400"/>
          </a:xfrm>
          <a:prstGeom prst="rect">
            <a:avLst/>
          </a:prstGeom>
          <a:noFill/>
          <a:ln>
            <a:noFill/>
          </a:ln>
          <a:effectLst>
            <a:outerShdw blurRad="63500" dist="38099" dir="2700000" algn="ctr" rotWithShape="0">
              <a:schemeClr val="bg2">
                <a:alpha val="32001"/>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FC0128"/>
                </a:solidFill>
                <a:miter lim="800000"/>
                <a:headEnd/>
                <a:tailEnd/>
              </a14:hiddenLine>
            </a:ext>
          </a:ex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409575" defTabSz="820738">
              <a:defRPr sz="2400">
                <a:solidFill>
                  <a:schemeClr val="tx1"/>
                </a:solidFill>
                <a:latin typeface="Arial" charset="0"/>
                <a:ea typeface="ＭＳ Ｐゴシック" charset="0"/>
              </a:defRPr>
            </a:lvl2pPr>
            <a:lvl3pPr marL="820738" defTabSz="820738">
              <a:defRPr sz="2400">
                <a:solidFill>
                  <a:schemeClr val="tx1"/>
                </a:solidFill>
                <a:latin typeface="Arial" charset="0"/>
                <a:ea typeface="ＭＳ Ｐゴシック" charset="0"/>
              </a:defRPr>
            </a:lvl3pPr>
            <a:lvl4pPr marL="1230313" defTabSz="820738">
              <a:defRPr sz="2400">
                <a:solidFill>
                  <a:schemeClr val="tx1"/>
                </a:solidFill>
                <a:latin typeface="Arial" charset="0"/>
                <a:ea typeface="ＭＳ Ｐゴシック" charset="0"/>
              </a:defRPr>
            </a:lvl4pPr>
            <a:lvl5pPr marL="1641475" defTabSz="820738">
              <a:defRPr sz="2400">
                <a:solidFill>
                  <a:schemeClr val="tx1"/>
                </a:solidFill>
                <a:latin typeface="Arial" charset="0"/>
                <a:ea typeface="ＭＳ Ｐゴシック" charset="0"/>
              </a:defRPr>
            </a:lvl5pPr>
            <a:lvl6pPr marL="2098675" defTabSz="820738" eaLnBrk="0" fontAlgn="base" hangingPunct="0">
              <a:spcBef>
                <a:spcPct val="0"/>
              </a:spcBef>
              <a:spcAft>
                <a:spcPct val="0"/>
              </a:spcAft>
              <a:defRPr sz="2400">
                <a:solidFill>
                  <a:schemeClr val="tx1"/>
                </a:solidFill>
                <a:latin typeface="Arial" charset="0"/>
                <a:ea typeface="ＭＳ Ｐゴシック" charset="0"/>
              </a:defRPr>
            </a:lvl6pPr>
            <a:lvl7pPr marL="2555875" defTabSz="820738" eaLnBrk="0" fontAlgn="base" hangingPunct="0">
              <a:spcBef>
                <a:spcPct val="0"/>
              </a:spcBef>
              <a:spcAft>
                <a:spcPct val="0"/>
              </a:spcAft>
              <a:defRPr sz="2400">
                <a:solidFill>
                  <a:schemeClr val="tx1"/>
                </a:solidFill>
                <a:latin typeface="Arial" charset="0"/>
                <a:ea typeface="ＭＳ Ｐゴシック" charset="0"/>
              </a:defRPr>
            </a:lvl7pPr>
            <a:lvl8pPr marL="3013075" defTabSz="820738" eaLnBrk="0" fontAlgn="base" hangingPunct="0">
              <a:spcBef>
                <a:spcPct val="0"/>
              </a:spcBef>
              <a:spcAft>
                <a:spcPct val="0"/>
              </a:spcAft>
              <a:defRPr sz="2400">
                <a:solidFill>
                  <a:schemeClr val="tx1"/>
                </a:solidFill>
                <a:latin typeface="Arial" charset="0"/>
                <a:ea typeface="ＭＳ Ｐゴシック" charset="0"/>
              </a:defRPr>
            </a:lvl8pPr>
            <a:lvl9pPr marL="3470275" defTabSz="820738"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a:solidFill>
                  <a:srgbClr val="000080"/>
                </a:solidFill>
              </a:rPr>
              <a:t>Surface Chemistry</a:t>
            </a:r>
          </a:p>
          <a:p>
            <a:pPr algn="ctr" eaLnBrk="1" hangingPunct="1"/>
            <a:r>
              <a:rPr lang="en-US" sz="2200" dirty="0">
                <a:solidFill>
                  <a:srgbClr val="000080"/>
                </a:solidFill>
              </a:rPr>
              <a:t>-Si(CH</a:t>
            </a:r>
            <a:r>
              <a:rPr lang="en-US" sz="2200" baseline="-25000" dirty="0">
                <a:solidFill>
                  <a:srgbClr val="000080"/>
                </a:solidFill>
              </a:rPr>
              <a:t>3</a:t>
            </a:r>
            <a:r>
              <a:rPr lang="en-US" sz="2200" dirty="0">
                <a:solidFill>
                  <a:srgbClr val="000080"/>
                </a:solidFill>
              </a:rPr>
              <a:t>)</a:t>
            </a:r>
          </a:p>
          <a:p>
            <a:pPr algn="ctr" eaLnBrk="1" hangingPunct="1"/>
            <a:r>
              <a:rPr lang="en-US" sz="2200" dirty="0">
                <a:solidFill>
                  <a:srgbClr val="000080"/>
                </a:solidFill>
              </a:rPr>
              <a:t>-Si(OH)</a:t>
            </a:r>
          </a:p>
          <a:p>
            <a:pPr algn="ctr" eaLnBrk="1" hangingPunct="1"/>
            <a:r>
              <a:rPr lang="en-US" sz="2200" dirty="0">
                <a:solidFill>
                  <a:srgbClr val="000080"/>
                </a:solidFill>
              </a:rPr>
              <a:t>-Si(OC</a:t>
            </a:r>
            <a:r>
              <a:rPr lang="en-US" sz="2200" baseline="-25000" dirty="0">
                <a:solidFill>
                  <a:srgbClr val="000080"/>
                </a:solidFill>
              </a:rPr>
              <a:t>2</a:t>
            </a:r>
            <a:r>
              <a:rPr lang="en-US" sz="2200" dirty="0">
                <a:solidFill>
                  <a:srgbClr val="000080"/>
                </a:solidFill>
              </a:rPr>
              <a:t>H</a:t>
            </a:r>
            <a:r>
              <a:rPr lang="en-US" sz="2200" baseline="-25000" dirty="0">
                <a:solidFill>
                  <a:srgbClr val="000080"/>
                </a:solidFill>
              </a:rPr>
              <a:t>5</a:t>
            </a:r>
            <a:r>
              <a:rPr lang="en-US" sz="2200" dirty="0">
                <a:solidFill>
                  <a:srgbClr val="000080"/>
                </a:solidFill>
              </a:rPr>
              <a:t>)</a:t>
            </a:r>
            <a:endParaRPr lang="en-US" sz="2000" dirty="0">
              <a:solidFill>
                <a:srgbClr val="000080"/>
              </a:solidFill>
              <a:latin typeface="Times New Roman" charset="0"/>
              <a:cs typeface="Times" charset="0"/>
              <a:sym typeface="Times" charset="0"/>
            </a:endParaRPr>
          </a:p>
        </p:txBody>
      </p:sp>
      <p:sp>
        <p:nvSpPr>
          <p:cNvPr id="365579" name="Text Box 11"/>
          <p:cNvSpPr txBox="1">
            <a:spLocks/>
          </p:cNvSpPr>
          <p:nvPr/>
        </p:nvSpPr>
        <p:spPr bwMode="auto">
          <a:xfrm>
            <a:off x="349250" y="6129020"/>
            <a:ext cx="2771775" cy="692150"/>
          </a:xfrm>
          <a:prstGeom prst="rect">
            <a:avLst/>
          </a:prstGeom>
          <a:noFill/>
          <a:ln>
            <a:noFill/>
          </a:ln>
          <a:effectLst>
            <a:outerShdw blurRad="63500" dist="38099" dir="2700000" algn="ctr" rotWithShape="0">
              <a:schemeClr val="bg2">
                <a:alpha val="32001"/>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FC0128"/>
                </a:solidFill>
                <a:miter lim="800000"/>
                <a:headEnd/>
                <a:tailEnd/>
              </a14:hiddenLine>
            </a:ext>
          </a:ex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409575" defTabSz="820738">
              <a:defRPr sz="2400">
                <a:solidFill>
                  <a:schemeClr val="tx1"/>
                </a:solidFill>
                <a:latin typeface="Arial" charset="0"/>
                <a:ea typeface="ＭＳ Ｐゴシック" charset="0"/>
              </a:defRPr>
            </a:lvl2pPr>
            <a:lvl3pPr marL="820738" defTabSz="820738">
              <a:defRPr sz="2400">
                <a:solidFill>
                  <a:schemeClr val="tx1"/>
                </a:solidFill>
                <a:latin typeface="Arial" charset="0"/>
                <a:ea typeface="ＭＳ Ｐゴシック" charset="0"/>
              </a:defRPr>
            </a:lvl3pPr>
            <a:lvl4pPr marL="1230313" defTabSz="820738">
              <a:defRPr sz="2400">
                <a:solidFill>
                  <a:schemeClr val="tx1"/>
                </a:solidFill>
                <a:latin typeface="Arial" charset="0"/>
                <a:ea typeface="ＭＳ Ｐゴシック" charset="0"/>
              </a:defRPr>
            </a:lvl4pPr>
            <a:lvl5pPr marL="1641475" defTabSz="820738">
              <a:defRPr sz="2400">
                <a:solidFill>
                  <a:schemeClr val="tx1"/>
                </a:solidFill>
                <a:latin typeface="Arial" charset="0"/>
                <a:ea typeface="ＭＳ Ｐゴシック" charset="0"/>
              </a:defRPr>
            </a:lvl5pPr>
            <a:lvl6pPr marL="2098675" defTabSz="820738" eaLnBrk="0" fontAlgn="base" hangingPunct="0">
              <a:spcBef>
                <a:spcPct val="0"/>
              </a:spcBef>
              <a:spcAft>
                <a:spcPct val="0"/>
              </a:spcAft>
              <a:defRPr sz="2400">
                <a:solidFill>
                  <a:schemeClr val="tx1"/>
                </a:solidFill>
                <a:latin typeface="Arial" charset="0"/>
                <a:ea typeface="ＭＳ Ｐゴシック" charset="0"/>
              </a:defRPr>
            </a:lvl6pPr>
            <a:lvl7pPr marL="2555875" defTabSz="820738" eaLnBrk="0" fontAlgn="base" hangingPunct="0">
              <a:spcBef>
                <a:spcPct val="0"/>
              </a:spcBef>
              <a:spcAft>
                <a:spcPct val="0"/>
              </a:spcAft>
              <a:defRPr sz="2400">
                <a:solidFill>
                  <a:schemeClr val="tx1"/>
                </a:solidFill>
                <a:latin typeface="Arial" charset="0"/>
                <a:ea typeface="ＭＳ Ｐゴシック" charset="0"/>
              </a:defRPr>
            </a:lvl7pPr>
            <a:lvl8pPr marL="3013075" defTabSz="820738" eaLnBrk="0" fontAlgn="base" hangingPunct="0">
              <a:spcBef>
                <a:spcPct val="0"/>
              </a:spcBef>
              <a:spcAft>
                <a:spcPct val="0"/>
              </a:spcAft>
              <a:defRPr sz="2400">
                <a:solidFill>
                  <a:schemeClr val="tx1"/>
                </a:solidFill>
                <a:latin typeface="Arial" charset="0"/>
                <a:ea typeface="ＭＳ Ｐゴシック" charset="0"/>
              </a:defRPr>
            </a:lvl8pPr>
            <a:lvl9pPr marL="3470275" defTabSz="820738"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dirty="0">
                <a:solidFill>
                  <a:srgbClr val="000080"/>
                </a:solidFill>
                <a:effectLst>
                  <a:outerShdw blurRad="38100" dist="38100" dir="2700000" algn="tl">
                    <a:srgbClr val="DDDDDD"/>
                  </a:outerShdw>
                </a:effectLst>
                <a:cs typeface="Times" charset="0"/>
              </a:rPr>
              <a:t>D = 12 nm = 120 </a:t>
            </a:r>
            <a:r>
              <a:rPr lang="en-US" sz="2000" dirty="0" err="1">
                <a:solidFill>
                  <a:srgbClr val="000080"/>
                </a:solidFill>
                <a:effectLst>
                  <a:outerShdw blurRad="38100" dist="38100" dir="2700000" algn="tl">
                    <a:srgbClr val="DDDDDD"/>
                  </a:outerShdw>
                </a:effectLst>
                <a:cs typeface="Times" charset="0"/>
              </a:rPr>
              <a:t>Å</a:t>
            </a:r>
            <a:r>
              <a:rPr lang="en-US" sz="2000" dirty="0">
                <a:solidFill>
                  <a:srgbClr val="000080"/>
                </a:solidFill>
                <a:effectLst>
                  <a:outerShdw blurRad="38100" dist="38100" dir="2700000" algn="tl">
                    <a:srgbClr val="DDDDDD"/>
                  </a:outerShdw>
                </a:effectLst>
                <a:cs typeface="Times" charset="0"/>
              </a:rPr>
              <a:t> (Manufacturer)</a:t>
            </a:r>
            <a:endParaRPr lang="en-US" sz="1100" dirty="0">
              <a:solidFill>
                <a:srgbClr val="000080"/>
              </a:solidFill>
              <a:effectLst>
                <a:outerShdw blurRad="38100" dist="38100" dir="2700000" algn="tl">
                  <a:srgbClr val="DDDDDD"/>
                </a:outerShdw>
              </a:effectLst>
              <a:ea typeface="Times" charset="0"/>
              <a:cs typeface="Times" charset="0"/>
            </a:endParaRPr>
          </a:p>
        </p:txBody>
      </p:sp>
      <p:grpSp>
        <p:nvGrpSpPr>
          <p:cNvPr id="365580" name="Group 12"/>
          <p:cNvGrpSpPr>
            <a:grpSpLocks/>
          </p:cNvGrpSpPr>
          <p:nvPr/>
        </p:nvGrpSpPr>
        <p:grpSpPr bwMode="auto">
          <a:xfrm>
            <a:off x="6245225" y="1779588"/>
            <a:ext cx="2770188" cy="2505075"/>
            <a:chOff x="3659" y="2627"/>
            <a:chExt cx="1438" cy="1298"/>
          </a:xfrm>
        </p:grpSpPr>
        <p:graphicFrame>
          <p:nvGraphicFramePr>
            <p:cNvPr id="365581" name="Object 13"/>
            <p:cNvGraphicFramePr>
              <a:graphicFrameLocks/>
            </p:cNvGraphicFramePr>
            <p:nvPr/>
          </p:nvGraphicFramePr>
          <p:xfrm>
            <a:off x="3659" y="2627"/>
            <a:ext cx="1438" cy="1298"/>
          </p:xfrm>
          <a:graphic>
            <a:graphicData uri="http://schemas.openxmlformats.org/presentationml/2006/ole">
              <mc:AlternateContent xmlns:mc="http://schemas.openxmlformats.org/markup-compatibility/2006">
                <mc:Choice xmlns:v="urn:schemas-microsoft-com:vml" Requires="v">
                  <p:oleObj spid="_x0000_s1133" name="Document" r:id="rId6" imgW="2282952" imgH="2060448" progId="Word.Document.8">
                    <p:embed/>
                  </p:oleObj>
                </mc:Choice>
                <mc:Fallback>
                  <p:oleObj name="Document" r:id="rId6" imgW="2282952" imgH="2060448" progId="Word.Documen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9" y="2627"/>
                          <a:ext cx="1438" cy="129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365582" name="Group 14"/>
            <p:cNvGrpSpPr>
              <a:grpSpLocks/>
            </p:cNvGrpSpPr>
            <p:nvPr/>
          </p:nvGrpSpPr>
          <p:grpSpPr bwMode="auto">
            <a:xfrm>
              <a:off x="4667" y="3744"/>
              <a:ext cx="404" cy="144"/>
              <a:chOff x="9232" y="5359"/>
              <a:chExt cx="1009" cy="360"/>
            </a:xfrm>
          </p:grpSpPr>
          <p:sp>
            <p:nvSpPr>
              <p:cNvPr id="365583" name="Line 15"/>
              <p:cNvSpPr>
                <a:spLocks noChangeShapeType="1"/>
              </p:cNvSpPr>
              <p:nvPr/>
            </p:nvSpPr>
            <p:spPr bwMode="auto">
              <a:xfrm>
                <a:off x="9438" y="5368"/>
                <a:ext cx="626" cy="0"/>
              </a:xfrm>
              <a:prstGeom prst="line">
                <a:avLst/>
              </a:prstGeom>
              <a:noFill/>
              <a:ln w="349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5584" name="Text Box 16"/>
              <p:cNvSpPr txBox="1">
                <a:spLocks noChangeArrowheads="1"/>
              </p:cNvSpPr>
              <p:nvPr/>
            </p:nvSpPr>
            <p:spPr bwMode="auto">
              <a:xfrm>
                <a:off x="9232" y="5359"/>
                <a:ext cx="1009"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1000" b="1"/>
                  <a:t>50 nm</a:t>
                </a:r>
              </a:p>
            </p:txBody>
          </p:sp>
        </p:grpSp>
      </p:grpSp>
      <p:grpSp>
        <p:nvGrpSpPr>
          <p:cNvPr id="365585" name="Group 17"/>
          <p:cNvGrpSpPr>
            <a:grpSpLocks noChangeAspect="1"/>
          </p:cNvGrpSpPr>
          <p:nvPr/>
        </p:nvGrpSpPr>
        <p:grpSpPr bwMode="auto">
          <a:xfrm>
            <a:off x="3352800" y="1781175"/>
            <a:ext cx="2770187" cy="2506663"/>
            <a:chOff x="3667" y="943"/>
            <a:chExt cx="1430" cy="1294"/>
          </a:xfrm>
        </p:grpSpPr>
        <p:graphicFrame>
          <p:nvGraphicFramePr>
            <p:cNvPr id="365586" name="Object 18"/>
            <p:cNvGraphicFramePr>
              <a:graphicFrameLocks noChangeAspect="1"/>
            </p:cNvGraphicFramePr>
            <p:nvPr/>
          </p:nvGraphicFramePr>
          <p:xfrm>
            <a:off x="3667" y="943"/>
            <a:ext cx="1430" cy="1294"/>
          </p:xfrm>
          <a:graphic>
            <a:graphicData uri="http://schemas.openxmlformats.org/presentationml/2006/ole">
              <mc:AlternateContent xmlns:mc="http://schemas.openxmlformats.org/markup-compatibility/2006">
                <mc:Choice xmlns:v="urn:schemas-microsoft-com:vml" Requires="v">
                  <p:oleObj spid="_x0000_s1134" name="Document" r:id="rId8" imgW="2270760" imgH="2054352" progId="Word.Document.8">
                    <p:embed/>
                  </p:oleObj>
                </mc:Choice>
                <mc:Fallback>
                  <p:oleObj name="Document" r:id="rId8" imgW="2270760" imgH="2054352"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7" y="943"/>
                          <a:ext cx="1430" cy="129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365587" name="Group 19"/>
            <p:cNvGrpSpPr>
              <a:grpSpLocks noChangeAspect="1"/>
            </p:cNvGrpSpPr>
            <p:nvPr/>
          </p:nvGrpSpPr>
          <p:grpSpPr bwMode="auto">
            <a:xfrm>
              <a:off x="4682" y="2076"/>
              <a:ext cx="403" cy="144"/>
              <a:chOff x="6904" y="4603"/>
              <a:chExt cx="1009" cy="360"/>
            </a:xfrm>
          </p:grpSpPr>
          <p:sp>
            <p:nvSpPr>
              <p:cNvPr id="365588" name="Line 20"/>
              <p:cNvSpPr>
                <a:spLocks noChangeAspect="1" noChangeShapeType="1"/>
              </p:cNvSpPr>
              <p:nvPr/>
            </p:nvSpPr>
            <p:spPr bwMode="auto">
              <a:xfrm>
                <a:off x="7144" y="4613"/>
                <a:ext cx="548" cy="0"/>
              </a:xfrm>
              <a:prstGeom prst="line">
                <a:avLst/>
              </a:prstGeom>
              <a:noFill/>
              <a:ln w="349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5589" name="Text Box 21"/>
              <p:cNvSpPr txBox="1">
                <a:spLocks noChangeAspect="1" noChangeArrowheads="1"/>
              </p:cNvSpPr>
              <p:nvPr/>
            </p:nvSpPr>
            <p:spPr bwMode="auto">
              <a:xfrm>
                <a:off x="6904" y="4603"/>
                <a:ext cx="1009"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1000" b="1" dirty="0"/>
                  <a:t>50 nm</a:t>
                </a:r>
              </a:p>
            </p:txBody>
          </p:sp>
        </p:grpSp>
      </p:grpSp>
      <p:sp>
        <p:nvSpPr>
          <p:cNvPr id="365590" name="Text Box 22"/>
          <p:cNvSpPr txBox="1">
            <a:spLocks noChangeArrowheads="1"/>
          </p:cNvSpPr>
          <p:nvPr/>
        </p:nvSpPr>
        <p:spPr bwMode="auto">
          <a:xfrm>
            <a:off x="4184650" y="4398963"/>
            <a:ext cx="1268413" cy="457200"/>
          </a:xfrm>
          <a:prstGeom prst="rect">
            <a:avLst/>
          </a:prstGeom>
          <a:noFill/>
          <a:ln>
            <a:noFill/>
          </a:ln>
          <a:effectLst>
            <a:outerShdw blurRad="63500" dist="38099" dir="2700000" algn="ctr" rotWithShape="0">
              <a:srgbClr val="000000">
                <a:alpha val="32001"/>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400">
                <a:solidFill>
                  <a:srgbClr val="000080"/>
                </a:solidFill>
              </a:rPr>
              <a:t>1.3 wt%</a:t>
            </a:r>
          </a:p>
        </p:txBody>
      </p:sp>
      <p:sp>
        <p:nvSpPr>
          <p:cNvPr id="365591" name="Text Box 23"/>
          <p:cNvSpPr txBox="1">
            <a:spLocks noChangeArrowheads="1"/>
          </p:cNvSpPr>
          <p:nvPr/>
        </p:nvSpPr>
        <p:spPr bwMode="auto">
          <a:xfrm>
            <a:off x="7134225" y="4398963"/>
            <a:ext cx="1438275" cy="457200"/>
          </a:xfrm>
          <a:prstGeom prst="rect">
            <a:avLst/>
          </a:prstGeom>
          <a:noFill/>
          <a:ln>
            <a:noFill/>
          </a:ln>
          <a:effectLst>
            <a:outerShdw blurRad="63500" dist="38099" dir="2700000" algn="ctr" rotWithShape="0">
              <a:srgbClr val="000000">
                <a:alpha val="32001"/>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400">
                <a:solidFill>
                  <a:srgbClr val="000080"/>
                </a:solidFill>
              </a:rPr>
              <a:t>15.0 wt%</a:t>
            </a:r>
          </a:p>
        </p:txBody>
      </p:sp>
      <p:sp>
        <p:nvSpPr>
          <p:cNvPr id="365592" name="Rectangle 24"/>
          <p:cNvSpPr>
            <a:spLocks noChangeArrowheads="1"/>
          </p:cNvSpPr>
          <p:nvPr/>
        </p:nvSpPr>
        <p:spPr bwMode="auto">
          <a:xfrm>
            <a:off x="3393203" y="5241291"/>
            <a:ext cx="3998198" cy="830997"/>
          </a:xfrm>
          <a:prstGeom prst="rect">
            <a:avLst/>
          </a:prstGeom>
          <a:noFill/>
          <a:ln>
            <a:noFill/>
          </a:ln>
          <a:effectLst>
            <a:outerShdw blurRad="63500" dist="38099" dir="2700000" algn="ctr" rotWithShape="0">
              <a:srgbClr val="000000">
                <a:alpha val="32001"/>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457200" indent="-457200">
              <a:buFont typeface="Times" charset="0"/>
              <a:buChar char="•"/>
            </a:pPr>
            <a:r>
              <a:rPr lang="en-US" sz="2400" dirty="0" smtClean="0">
                <a:solidFill>
                  <a:srgbClr val="000080"/>
                </a:solidFill>
              </a:rPr>
              <a:t>Minimal Aggregation</a:t>
            </a:r>
          </a:p>
          <a:p>
            <a:pPr marL="457200" indent="-457200">
              <a:buFont typeface="Times" charset="0"/>
              <a:buChar char="•"/>
            </a:pPr>
            <a:r>
              <a:rPr lang="en-US" sz="2400" dirty="0" smtClean="0">
                <a:solidFill>
                  <a:srgbClr val="000080"/>
                </a:solidFill>
              </a:rPr>
              <a:t>“Ideal nanocomposite”</a:t>
            </a:r>
          </a:p>
        </p:txBody>
      </p:sp>
    </p:spTree>
    <p:extLst>
      <p:ext uri="{BB962C8B-B14F-4D97-AF65-F5344CB8AC3E}">
        <p14:creationId xmlns:p14="http://schemas.microsoft.com/office/powerpoint/2010/main" val="3256641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a:spLocks noGrp="1"/>
          </p:cNvSpPr>
          <p:nvPr>
            <p:ph type="sldNum" sz="quarter" idx="10"/>
          </p:nvPr>
        </p:nvSpPr>
        <p:spPr/>
        <p:txBody>
          <a:bodyPr/>
          <a:lstStyle/>
          <a:p>
            <a:fld id="{D1EA08F6-5F43-9948-8BBC-1A929990FB96}" type="slidenum">
              <a:rPr lang="en-US"/>
              <a:pPr/>
              <a:t>5</a:t>
            </a:fld>
            <a:endParaRPr lang="en-US"/>
          </a:p>
        </p:txBody>
      </p:sp>
      <p:sp>
        <p:nvSpPr>
          <p:cNvPr id="375810" name="Rectangle 2"/>
          <p:cNvSpPr>
            <a:spLocks noGrp="1" noChangeArrowheads="1"/>
          </p:cNvSpPr>
          <p:nvPr>
            <p:ph type="title"/>
          </p:nvPr>
        </p:nvSpPr>
        <p:spPr>
          <a:xfrm>
            <a:off x="838200" y="152400"/>
            <a:ext cx="7772400" cy="685800"/>
          </a:xfrm>
        </p:spPr>
        <p:txBody>
          <a:bodyPr/>
          <a:lstStyle/>
          <a:p>
            <a:r>
              <a:rPr lang="en-US">
                <a:latin typeface="Helvetica" charset="0"/>
              </a:rPr>
              <a:t>Modeling Mechanical Properties</a:t>
            </a:r>
          </a:p>
        </p:txBody>
      </p:sp>
      <p:grpSp>
        <p:nvGrpSpPr>
          <p:cNvPr id="375812" name="Group 4"/>
          <p:cNvGrpSpPr>
            <a:grpSpLocks/>
          </p:cNvGrpSpPr>
          <p:nvPr/>
        </p:nvGrpSpPr>
        <p:grpSpPr bwMode="auto">
          <a:xfrm>
            <a:off x="5529263" y="2446338"/>
            <a:ext cx="2862262" cy="2779712"/>
            <a:chOff x="3600" y="1920"/>
            <a:chExt cx="1984" cy="1984"/>
          </a:xfrm>
        </p:grpSpPr>
        <p:sp>
          <p:nvSpPr>
            <p:cNvPr id="375813" name="AutoShape 5"/>
            <p:cNvSpPr>
              <a:spLocks noChangeArrowheads="1"/>
            </p:cNvSpPr>
            <p:nvPr/>
          </p:nvSpPr>
          <p:spPr bwMode="auto">
            <a:xfrm>
              <a:off x="3600" y="1920"/>
              <a:ext cx="1984" cy="1984"/>
            </a:xfrm>
            <a:prstGeom prst="roundRect">
              <a:avLst>
                <a:gd name="adj" fmla="val 13356"/>
              </a:avLst>
            </a:prstGeom>
            <a:solidFill>
              <a:srgbClr val="BCBCBC"/>
            </a:solidFill>
            <a:ln w="508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5814" name="Oval 6"/>
            <p:cNvSpPr>
              <a:spLocks noChangeArrowheads="1"/>
            </p:cNvSpPr>
            <p:nvPr/>
          </p:nvSpPr>
          <p:spPr bwMode="auto">
            <a:xfrm>
              <a:off x="3872" y="2848"/>
              <a:ext cx="358" cy="358"/>
            </a:xfrm>
            <a:prstGeom prst="ellipse">
              <a:avLst/>
            </a:prstGeom>
            <a:solidFill>
              <a:schemeClr val="tx1"/>
            </a:solidFill>
            <a:ln w="76200">
              <a:solidFill>
                <a:srgbClr val="4B4B4B"/>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5815" name="Oval 7"/>
            <p:cNvSpPr>
              <a:spLocks noChangeArrowheads="1"/>
            </p:cNvSpPr>
            <p:nvPr/>
          </p:nvSpPr>
          <p:spPr bwMode="auto">
            <a:xfrm>
              <a:off x="4592" y="2752"/>
              <a:ext cx="358" cy="358"/>
            </a:xfrm>
            <a:prstGeom prst="ellipse">
              <a:avLst/>
            </a:prstGeom>
            <a:solidFill>
              <a:schemeClr val="tx1"/>
            </a:solidFill>
            <a:ln w="76200">
              <a:solidFill>
                <a:srgbClr val="4B4B4B"/>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5816" name="Oval 8"/>
            <p:cNvSpPr>
              <a:spLocks noChangeArrowheads="1"/>
            </p:cNvSpPr>
            <p:nvPr/>
          </p:nvSpPr>
          <p:spPr bwMode="auto">
            <a:xfrm>
              <a:off x="4976" y="2128"/>
              <a:ext cx="358" cy="358"/>
            </a:xfrm>
            <a:prstGeom prst="ellipse">
              <a:avLst/>
            </a:prstGeom>
            <a:solidFill>
              <a:schemeClr val="tx1"/>
            </a:solidFill>
            <a:ln w="76200">
              <a:solidFill>
                <a:srgbClr val="4B4B4B"/>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5817" name="Oval 9"/>
            <p:cNvSpPr>
              <a:spLocks noChangeArrowheads="1"/>
            </p:cNvSpPr>
            <p:nvPr/>
          </p:nvSpPr>
          <p:spPr bwMode="auto">
            <a:xfrm>
              <a:off x="4880" y="3280"/>
              <a:ext cx="358" cy="358"/>
            </a:xfrm>
            <a:prstGeom prst="ellipse">
              <a:avLst/>
            </a:prstGeom>
            <a:solidFill>
              <a:schemeClr val="tx1"/>
            </a:solidFill>
            <a:ln w="76200">
              <a:solidFill>
                <a:srgbClr val="4B4B4B"/>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375818"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188" y="968375"/>
            <a:ext cx="4232275" cy="501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FC0128"/>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75819" name="Arc 11"/>
          <p:cNvSpPr>
            <a:spLocks/>
          </p:cNvSpPr>
          <p:nvPr/>
        </p:nvSpPr>
        <p:spPr bwMode="auto">
          <a:xfrm rot="20826523" flipV="1">
            <a:off x="3795713" y="1320800"/>
            <a:ext cx="415925" cy="984250"/>
          </a:xfrm>
          <a:custGeom>
            <a:avLst/>
            <a:gdLst>
              <a:gd name="G0" fmla="+- 0 0 0"/>
              <a:gd name="G1" fmla="+- 17607 0 0"/>
              <a:gd name="G2" fmla="+- 21600 0 0"/>
              <a:gd name="T0" fmla="*/ 12510 w 21600"/>
              <a:gd name="T1" fmla="*/ 0 h 31666"/>
              <a:gd name="T2" fmla="*/ 16398 w 21600"/>
              <a:gd name="T3" fmla="*/ 31666 h 31666"/>
              <a:gd name="T4" fmla="*/ 0 w 21600"/>
              <a:gd name="T5" fmla="*/ 17607 h 31666"/>
            </a:gdLst>
            <a:ahLst/>
            <a:cxnLst>
              <a:cxn ang="0">
                <a:pos x="T0" y="T1"/>
              </a:cxn>
              <a:cxn ang="0">
                <a:pos x="T2" y="T3"/>
              </a:cxn>
              <a:cxn ang="0">
                <a:pos x="T4" y="T5"/>
              </a:cxn>
            </a:cxnLst>
            <a:rect l="0" t="0" r="r" b="b"/>
            <a:pathLst>
              <a:path w="21600" h="31666" fill="none" extrusionOk="0">
                <a:moveTo>
                  <a:pt x="12510" y="-2"/>
                </a:moveTo>
                <a:cubicBezTo>
                  <a:pt x="18212" y="4050"/>
                  <a:pt x="21600" y="10612"/>
                  <a:pt x="21600" y="17607"/>
                </a:cubicBezTo>
                <a:cubicBezTo>
                  <a:pt x="21600" y="22764"/>
                  <a:pt x="19754" y="27751"/>
                  <a:pt x="16398" y="31666"/>
                </a:cubicBezTo>
              </a:path>
              <a:path w="21600" h="31666" stroke="0" extrusionOk="0">
                <a:moveTo>
                  <a:pt x="12510" y="-2"/>
                </a:moveTo>
                <a:cubicBezTo>
                  <a:pt x="18212" y="4050"/>
                  <a:pt x="21600" y="10612"/>
                  <a:pt x="21600" y="17607"/>
                </a:cubicBezTo>
                <a:cubicBezTo>
                  <a:pt x="21600" y="22764"/>
                  <a:pt x="19754" y="27751"/>
                  <a:pt x="16398" y="31666"/>
                </a:cubicBezTo>
                <a:lnTo>
                  <a:pt x="0" y="17607"/>
                </a:lnTo>
                <a:close/>
              </a:path>
            </a:pathLst>
          </a:custGeom>
          <a:noFill/>
          <a:ln w="38100">
            <a:solidFill>
              <a:srgbClr val="FC0128"/>
            </a:solidFill>
            <a:prstDash val="dash"/>
            <a:round/>
            <a:headEn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5820" name="Text Box 12"/>
          <p:cNvSpPr txBox="1">
            <a:spLocks/>
          </p:cNvSpPr>
          <p:nvPr/>
        </p:nvSpPr>
        <p:spPr bwMode="auto">
          <a:xfrm>
            <a:off x="4343400" y="990600"/>
            <a:ext cx="2328862" cy="452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FC0128"/>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409575" defTabSz="820738">
              <a:defRPr sz="2400">
                <a:solidFill>
                  <a:schemeClr val="tx1"/>
                </a:solidFill>
                <a:latin typeface="Arial" charset="0"/>
                <a:ea typeface="ＭＳ Ｐゴシック" charset="0"/>
              </a:defRPr>
            </a:lvl2pPr>
            <a:lvl3pPr marL="820738" defTabSz="820738">
              <a:defRPr sz="2400">
                <a:solidFill>
                  <a:schemeClr val="tx1"/>
                </a:solidFill>
                <a:latin typeface="Arial" charset="0"/>
                <a:ea typeface="ＭＳ Ｐゴシック" charset="0"/>
              </a:defRPr>
            </a:lvl3pPr>
            <a:lvl4pPr marL="1230313" defTabSz="820738">
              <a:defRPr sz="2400">
                <a:solidFill>
                  <a:schemeClr val="tx1"/>
                </a:solidFill>
                <a:latin typeface="Arial" charset="0"/>
                <a:ea typeface="ＭＳ Ｐゴシック" charset="0"/>
              </a:defRPr>
            </a:lvl4pPr>
            <a:lvl5pPr marL="1641475" defTabSz="820738">
              <a:defRPr sz="2400">
                <a:solidFill>
                  <a:schemeClr val="tx1"/>
                </a:solidFill>
                <a:latin typeface="Arial" charset="0"/>
                <a:ea typeface="ＭＳ Ｐゴシック" charset="0"/>
              </a:defRPr>
            </a:lvl5pPr>
            <a:lvl6pPr marL="2098675" defTabSz="820738" eaLnBrk="0" fontAlgn="base" hangingPunct="0">
              <a:spcBef>
                <a:spcPct val="0"/>
              </a:spcBef>
              <a:spcAft>
                <a:spcPct val="0"/>
              </a:spcAft>
              <a:defRPr sz="2400">
                <a:solidFill>
                  <a:schemeClr val="tx1"/>
                </a:solidFill>
                <a:latin typeface="Arial" charset="0"/>
                <a:ea typeface="ＭＳ Ｐゴシック" charset="0"/>
              </a:defRPr>
            </a:lvl6pPr>
            <a:lvl7pPr marL="2555875" defTabSz="820738" eaLnBrk="0" fontAlgn="base" hangingPunct="0">
              <a:spcBef>
                <a:spcPct val="0"/>
              </a:spcBef>
              <a:spcAft>
                <a:spcPct val="0"/>
              </a:spcAft>
              <a:defRPr sz="2400">
                <a:solidFill>
                  <a:schemeClr val="tx1"/>
                </a:solidFill>
                <a:latin typeface="Arial" charset="0"/>
                <a:ea typeface="ＭＳ Ｐゴシック" charset="0"/>
              </a:defRPr>
            </a:lvl7pPr>
            <a:lvl8pPr marL="3013075" defTabSz="820738" eaLnBrk="0" fontAlgn="base" hangingPunct="0">
              <a:spcBef>
                <a:spcPct val="0"/>
              </a:spcBef>
              <a:spcAft>
                <a:spcPct val="0"/>
              </a:spcAft>
              <a:defRPr sz="2400">
                <a:solidFill>
                  <a:schemeClr val="tx1"/>
                </a:solidFill>
                <a:latin typeface="Arial" charset="0"/>
                <a:ea typeface="ＭＳ Ｐゴシック" charset="0"/>
              </a:defRPr>
            </a:lvl8pPr>
            <a:lvl9pPr marL="3470275" defTabSz="8207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0" i="1" dirty="0" err="1" smtClean="0">
                <a:solidFill>
                  <a:srgbClr val="000000"/>
                </a:solidFill>
                <a:latin typeface="+mn-lt"/>
                <a:cs typeface="Times" charset="0"/>
                <a:sym typeface="Times" charset="0"/>
              </a:rPr>
              <a:t>φ</a:t>
            </a:r>
            <a:r>
              <a:rPr lang="en-US" b="0" baseline="-25000" dirty="0" err="1" smtClean="0">
                <a:solidFill>
                  <a:srgbClr val="000000"/>
                </a:solidFill>
                <a:latin typeface="+mn-lt"/>
                <a:cs typeface="Times" charset="0"/>
                <a:sym typeface="Times" charset="0"/>
              </a:rPr>
              <a:t>eff</a:t>
            </a:r>
            <a:r>
              <a:rPr lang="en-US" b="0" baseline="-25000" dirty="0">
                <a:solidFill>
                  <a:srgbClr val="000000"/>
                </a:solidFill>
                <a:latin typeface="+mn-lt"/>
                <a:cs typeface="Times" charset="0"/>
                <a:sym typeface="Times" charset="0"/>
              </a:rPr>
              <a:t>-mod </a:t>
            </a:r>
            <a:r>
              <a:rPr lang="en-US" b="0" dirty="0">
                <a:solidFill>
                  <a:srgbClr val="000000"/>
                </a:solidFill>
                <a:latin typeface="+mn-lt"/>
                <a:cs typeface="Times" charset="0"/>
                <a:sym typeface="Times" charset="0"/>
              </a:rPr>
              <a:t>= 1.33 </a:t>
            </a:r>
            <a:endParaRPr lang="en-US" b="0" dirty="0">
              <a:solidFill>
                <a:srgbClr val="000000"/>
              </a:solidFill>
              <a:latin typeface="+mn-lt"/>
              <a:cs typeface="Times" charset="0"/>
              <a:sym typeface="Symbol" charset="0"/>
            </a:endParaRPr>
          </a:p>
        </p:txBody>
      </p:sp>
      <p:sp>
        <p:nvSpPr>
          <p:cNvPr id="375821" name="Text Box 13"/>
          <p:cNvSpPr txBox="1">
            <a:spLocks/>
          </p:cNvSpPr>
          <p:nvPr/>
        </p:nvSpPr>
        <p:spPr bwMode="auto">
          <a:xfrm>
            <a:off x="4554538" y="5554663"/>
            <a:ext cx="4541837" cy="455612"/>
          </a:xfrm>
          <a:prstGeom prst="rect">
            <a:avLst/>
          </a:prstGeom>
          <a:solidFill>
            <a:srgbClr val="C0C0C0"/>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409575" defTabSz="820738">
              <a:defRPr sz="2400">
                <a:solidFill>
                  <a:schemeClr val="tx1"/>
                </a:solidFill>
                <a:latin typeface="Arial" charset="0"/>
                <a:ea typeface="ＭＳ Ｐゴシック" charset="0"/>
              </a:defRPr>
            </a:lvl2pPr>
            <a:lvl3pPr marL="820738" defTabSz="820738">
              <a:defRPr sz="2400">
                <a:solidFill>
                  <a:schemeClr val="tx1"/>
                </a:solidFill>
                <a:latin typeface="Arial" charset="0"/>
                <a:ea typeface="ＭＳ Ｐゴシック" charset="0"/>
              </a:defRPr>
            </a:lvl3pPr>
            <a:lvl4pPr marL="1230313" defTabSz="820738">
              <a:defRPr sz="2400">
                <a:solidFill>
                  <a:schemeClr val="tx1"/>
                </a:solidFill>
                <a:latin typeface="Arial" charset="0"/>
                <a:ea typeface="ＭＳ Ｐゴシック" charset="0"/>
              </a:defRPr>
            </a:lvl4pPr>
            <a:lvl5pPr marL="1641475" defTabSz="820738">
              <a:defRPr sz="2400">
                <a:solidFill>
                  <a:schemeClr val="tx1"/>
                </a:solidFill>
                <a:latin typeface="Arial" charset="0"/>
                <a:ea typeface="ＭＳ Ｐゴシック" charset="0"/>
              </a:defRPr>
            </a:lvl5pPr>
            <a:lvl6pPr marL="2098675" defTabSz="820738" eaLnBrk="0" fontAlgn="base" hangingPunct="0">
              <a:spcBef>
                <a:spcPct val="0"/>
              </a:spcBef>
              <a:spcAft>
                <a:spcPct val="0"/>
              </a:spcAft>
              <a:defRPr sz="2400">
                <a:solidFill>
                  <a:schemeClr val="tx1"/>
                </a:solidFill>
                <a:latin typeface="Arial" charset="0"/>
                <a:ea typeface="ＭＳ Ｐゴシック" charset="0"/>
              </a:defRPr>
            </a:lvl6pPr>
            <a:lvl7pPr marL="2555875" defTabSz="820738" eaLnBrk="0" fontAlgn="base" hangingPunct="0">
              <a:spcBef>
                <a:spcPct val="0"/>
              </a:spcBef>
              <a:spcAft>
                <a:spcPct val="0"/>
              </a:spcAft>
              <a:defRPr sz="2400">
                <a:solidFill>
                  <a:schemeClr val="tx1"/>
                </a:solidFill>
                <a:latin typeface="Arial" charset="0"/>
                <a:ea typeface="ＭＳ Ｐゴシック" charset="0"/>
              </a:defRPr>
            </a:lvl7pPr>
            <a:lvl8pPr marL="3013075" defTabSz="820738" eaLnBrk="0" fontAlgn="base" hangingPunct="0">
              <a:spcBef>
                <a:spcPct val="0"/>
              </a:spcBef>
              <a:spcAft>
                <a:spcPct val="0"/>
              </a:spcAft>
              <a:defRPr sz="2400">
                <a:solidFill>
                  <a:schemeClr val="tx1"/>
                </a:solidFill>
                <a:latin typeface="Arial" charset="0"/>
                <a:ea typeface="ＭＳ Ｐゴシック" charset="0"/>
              </a:defRPr>
            </a:lvl8pPr>
            <a:lvl9pPr marL="3470275" defTabSz="820738"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a:solidFill>
                  <a:srgbClr val="000000"/>
                </a:solidFill>
                <a:cs typeface="Times" charset="0"/>
              </a:rPr>
              <a:t>Mechanically Rigid Zone ≈ 7 Å</a:t>
            </a:r>
          </a:p>
        </p:txBody>
      </p:sp>
      <p:sp>
        <p:nvSpPr>
          <p:cNvPr id="375822" name="Text Box 14"/>
          <p:cNvSpPr txBox="1">
            <a:spLocks noChangeArrowheads="1"/>
          </p:cNvSpPr>
          <p:nvPr/>
        </p:nvSpPr>
        <p:spPr bwMode="auto">
          <a:xfrm>
            <a:off x="69850" y="911225"/>
            <a:ext cx="4192588" cy="274638"/>
          </a:xfrm>
          <a:prstGeom prst="rect">
            <a:avLst/>
          </a:prstGeom>
          <a:noFill/>
          <a:ln>
            <a:noFill/>
          </a:ln>
          <a:effectLst>
            <a:outerShdw blurRad="63500" dist="38099" dir="2700000" algn="ctr" rotWithShape="0">
              <a:srgbClr val="000000">
                <a:alpha val="32001"/>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200">
                <a:solidFill>
                  <a:srgbClr val="000080"/>
                </a:solidFill>
                <a:effectLst>
                  <a:outerShdw blurRad="38100" dist="38100" dir="2700000" algn="tl">
                    <a:srgbClr val="DDDDDD"/>
                  </a:outerShdw>
                </a:effectLst>
                <a:latin typeface="Times New Roman" charset="0"/>
              </a:rPr>
              <a:t>Smallwood, H. M. </a:t>
            </a:r>
            <a:r>
              <a:rPr lang="en-US" sz="1200" i="1">
                <a:solidFill>
                  <a:srgbClr val="000080"/>
                </a:solidFill>
                <a:effectLst>
                  <a:outerShdw blurRad="38100" dist="38100" dir="2700000" algn="tl">
                    <a:srgbClr val="DDDDDD"/>
                  </a:outerShdw>
                </a:effectLst>
                <a:latin typeface="Times New Roman" charset="0"/>
              </a:rPr>
              <a:t>Journal of Applied Physics</a:t>
            </a:r>
            <a:r>
              <a:rPr lang="en-US" sz="1200">
                <a:solidFill>
                  <a:srgbClr val="000080"/>
                </a:solidFill>
                <a:effectLst>
                  <a:outerShdw blurRad="38100" dist="38100" dir="2700000" algn="tl">
                    <a:srgbClr val="DDDDDD"/>
                  </a:outerShdw>
                </a:effectLst>
                <a:latin typeface="Times New Roman" charset="0"/>
              </a:rPr>
              <a:t> </a:t>
            </a:r>
            <a:r>
              <a:rPr lang="en-US" sz="1200" b="1">
                <a:solidFill>
                  <a:srgbClr val="000080"/>
                </a:solidFill>
                <a:effectLst>
                  <a:outerShdw blurRad="38100" dist="38100" dir="2700000" algn="tl">
                    <a:srgbClr val="DDDDDD"/>
                  </a:outerShdw>
                </a:effectLst>
                <a:latin typeface="Times New Roman" charset="0"/>
              </a:rPr>
              <a:t>1944</a:t>
            </a:r>
            <a:r>
              <a:rPr lang="en-US" sz="1200">
                <a:solidFill>
                  <a:srgbClr val="000080"/>
                </a:solidFill>
                <a:effectLst>
                  <a:outerShdw blurRad="38100" dist="38100" dir="2700000" algn="tl">
                    <a:srgbClr val="DDDDDD"/>
                  </a:outerShdw>
                </a:effectLst>
                <a:latin typeface="Times New Roman" charset="0"/>
              </a:rPr>
              <a:t>, 15, 758-766.</a:t>
            </a:r>
          </a:p>
        </p:txBody>
      </p:sp>
      <p:graphicFrame>
        <p:nvGraphicFramePr>
          <p:cNvPr id="375823" name="Object 15"/>
          <p:cNvGraphicFramePr>
            <a:graphicFrameLocks noChangeAspect="1"/>
          </p:cNvGraphicFramePr>
          <p:nvPr/>
        </p:nvGraphicFramePr>
        <p:xfrm>
          <a:off x="5549900" y="1338263"/>
          <a:ext cx="2563813" cy="835025"/>
        </p:xfrm>
        <a:graphic>
          <a:graphicData uri="http://schemas.openxmlformats.org/presentationml/2006/ole">
            <mc:AlternateContent xmlns:mc="http://schemas.openxmlformats.org/markup-compatibility/2006">
              <mc:Choice xmlns:v="urn:schemas-microsoft-com:vml" Requires="v">
                <p:oleObj spid="_x0000_s818214" name="Equation" r:id="rId5" imgW="2070100" imgH="673100" progId="Equation.3">
                  <p:embed/>
                </p:oleObj>
              </mc:Choice>
              <mc:Fallback>
                <p:oleObj name="Equation" r:id="rId5" imgW="2070100" imgH="673100" progId="Equation.3">
                  <p:embed/>
                  <p:pic>
                    <p:nvPicPr>
                      <p:cNvPr id="0" nam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49900" y="1338263"/>
                        <a:ext cx="2563813"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FC0128"/>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75824" name="Freeform 16"/>
          <p:cNvSpPr>
            <a:spLocks/>
          </p:cNvSpPr>
          <p:nvPr/>
        </p:nvSpPr>
        <p:spPr bwMode="auto">
          <a:xfrm>
            <a:off x="2776538" y="3979863"/>
            <a:ext cx="679450" cy="414337"/>
          </a:xfrm>
          <a:custGeom>
            <a:avLst/>
            <a:gdLst>
              <a:gd name="T0" fmla="*/ 428 w 428"/>
              <a:gd name="T1" fmla="*/ 0 h 261"/>
              <a:gd name="T2" fmla="*/ 35 w 428"/>
              <a:gd name="T3" fmla="*/ 68 h 261"/>
              <a:gd name="T4" fmla="*/ 219 w 428"/>
              <a:gd name="T5" fmla="*/ 97 h 261"/>
              <a:gd name="T6" fmla="*/ 1 w 428"/>
              <a:gd name="T7" fmla="*/ 261 h 261"/>
            </a:gdLst>
            <a:ahLst/>
            <a:cxnLst>
              <a:cxn ang="0">
                <a:pos x="T0" y="T1"/>
              </a:cxn>
              <a:cxn ang="0">
                <a:pos x="T2" y="T3"/>
              </a:cxn>
              <a:cxn ang="0">
                <a:pos x="T4" y="T5"/>
              </a:cxn>
              <a:cxn ang="0">
                <a:pos x="T6" y="T7"/>
              </a:cxn>
            </a:cxnLst>
            <a:rect l="0" t="0" r="r" b="b"/>
            <a:pathLst>
              <a:path w="428" h="261">
                <a:moveTo>
                  <a:pt x="428" y="0"/>
                </a:moveTo>
                <a:cubicBezTo>
                  <a:pt x="249" y="26"/>
                  <a:pt x="70" y="52"/>
                  <a:pt x="35" y="68"/>
                </a:cubicBezTo>
                <a:cubicBezTo>
                  <a:pt x="0" y="84"/>
                  <a:pt x="225" y="65"/>
                  <a:pt x="219" y="97"/>
                </a:cubicBezTo>
                <a:cubicBezTo>
                  <a:pt x="213" y="129"/>
                  <a:pt x="107" y="195"/>
                  <a:pt x="1" y="261"/>
                </a:cubicBezTo>
              </a:path>
            </a:pathLst>
          </a:custGeom>
          <a:noFill/>
          <a:ln w="15875" cap="flat" cmpd="sng">
            <a:solidFill>
              <a:schemeClr val="tx1"/>
            </a:solidFill>
            <a:prstDash val="solid"/>
            <a:round/>
            <a:headEnd type="none" w="med" len="med"/>
            <a:tailEnd type="triangle" w="med" len="me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375825" name="Text Box 17"/>
          <p:cNvSpPr txBox="1">
            <a:spLocks noChangeArrowheads="1"/>
          </p:cNvSpPr>
          <p:nvPr/>
        </p:nvSpPr>
        <p:spPr bwMode="auto">
          <a:xfrm>
            <a:off x="3463925" y="3657600"/>
            <a:ext cx="1419225" cy="730250"/>
          </a:xfrm>
          <a:prstGeom prst="rect">
            <a:avLst/>
          </a:prstGeom>
          <a:solidFill>
            <a:schemeClr val="bg1"/>
          </a:solidFill>
          <a:ln>
            <a:noFill/>
          </a:ln>
          <a:extLst>
            <a:ext uri="{91240B29-F687-4f45-9708-019B960494DF}">
              <a14:hiddenLine xmlns:a14="http://schemas.microsoft.com/office/drawing/2010/main" xmlns="" w="15875">
                <a:solidFill>
                  <a:schemeClr val="tx1"/>
                </a:solidFill>
                <a:miter lim="800000"/>
                <a:headEnd/>
                <a:tailEnd/>
              </a14:hiddenLine>
            </a:ext>
          </a:extLst>
        </p:spPr>
        <p:txBody>
          <a:bodyPr wrap="none">
            <a:spAutoFit/>
          </a:bodyPr>
          <a:lstStyle/>
          <a:p>
            <a:pPr algn="ctr"/>
            <a:r>
              <a:rPr lang="en-US"/>
              <a:t>Smallwood:</a:t>
            </a:r>
          </a:p>
          <a:p>
            <a:pPr algn="ctr"/>
            <a:r>
              <a:rPr lang="en-US"/>
              <a:t>Independent of </a:t>
            </a:r>
          </a:p>
          <a:p>
            <a:pPr algn="ctr"/>
            <a:r>
              <a:rPr lang="en-US"/>
              <a:t>matrix and filler</a:t>
            </a:r>
          </a:p>
        </p:txBody>
      </p:sp>
      <p:sp>
        <p:nvSpPr>
          <p:cNvPr id="375826" name="Line 18"/>
          <p:cNvSpPr>
            <a:spLocks noChangeShapeType="1"/>
          </p:cNvSpPr>
          <p:nvPr/>
        </p:nvSpPr>
        <p:spPr bwMode="auto">
          <a:xfrm>
            <a:off x="5803900" y="3611563"/>
            <a:ext cx="635000" cy="0"/>
          </a:xfrm>
          <a:prstGeom prst="line">
            <a:avLst/>
          </a:prstGeom>
          <a:noFill/>
          <a:ln w="1587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75827" name="Object 19"/>
          <p:cNvGraphicFramePr>
            <a:graphicFrameLocks noChangeAspect="1"/>
          </p:cNvGraphicFramePr>
          <p:nvPr/>
        </p:nvGraphicFramePr>
        <p:xfrm>
          <a:off x="5803900" y="3314700"/>
          <a:ext cx="520700" cy="228600"/>
        </p:xfrm>
        <a:graphic>
          <a:graphicData uri="http://schemas.openxmlformats.org/presentationml/2006/ole">
            <mc:AlternateContent xmlns:mc="http://schemas.openxmlformats.org/markup-compatibility/2006">
              <mc:Choice xmlns:v="urn:schemas-microsoft-com:vml" Requires="v">
                <p:oleObj spid="_x0000_s818215" name="Equation" r:id="rId7" imgW="520700" imgH="228600" progId="Equation.3">
                  <p:embed/>
                </p:oleObj>
              </mc:Choice>
              <mc:Fallback>
                <p:oleObj name="Equation" r:id="rId7" imgW="5207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3900" y="3314700"/>
                        <a:ext cx="5207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5828" name="Freeform 20"/>
          <p:cNvSpPr>
            <a:spLocks/>
          </p:cNvSpPr>
          <p:nvPr/>
        </p:nvSpPr>
        <p:spPr bwMode="auto">
          <a:xfrm>
            <a:off x="7389813" y="4702175"/>
            <a:ext cx="138112" cy="762000"/>
          </a:xfrm>
          <a:custGeom>
            <a:avLst/>
            <a:gdLst>
              <a:gd name="T0" fmla="*/ 87 w 87"/>
              <a:gd name="T1" fmla="*/ 480 h 480"/>
              <a:gd name="T2" fmla="*/ 63 w 87"/>
              <a:gd name="T3" fmla="*/ 243 h 480"/>
              <a:gd name="T4" fmla="*/ 14 w 87"/>
              <a:gd name="T5" fmla="*/ 306 h 480"/>
              <a:gd name="T6" fmla="*/ 0 w 87"/>
              <a:gd name="T7" fmla="*/ 0 h 480"/>
            </a:gdLst>
            <a:ahLst/>
            <a:cxnLst>
              <a:cxn ang="0">
                <a:pos x="T0" y="T1"/>
              </a:cxn>
              <a:cxn ang="0">
                <a:pos x="T2" y="T3"/>
              </a:cxn>
              <a:cxn ang="0">
                <a:pos x="T4" y="T5"/>
              </a:cxn>
              <a:cxn ang="0">
                <a:pos x="T6" y="T7"/>
              </a:cxn>
            </a:cxnLst>
            <a:rect l="0" t="0" r="r" b="b"/>
            <a:pathLst>
              <a:path w="87" h="480">
                <a:moveTo>
                  <a:pt x="87" y="480"/>
                </a:moveTo>
                <a:cubicBezTo>
                  <a:pt x="81" y="376"/>
                  <a:pt x="75" y="272"/>
                  <a:pt x="63" y="243"/>
                </a:cubicBezTo>
                <a:cubicBezTo>
                  <a:pt x="51" y="214"/>
                  <a:pt x="24" y="346"/>
                  <a:pt x="14" y="306"/>
                </a:cubicBezTo>
                <a:cubicBezTo>
                  <a:pt x="4" y="266"/>
                  <a:pt x="2" y="133"/>
                  <a:pt x="0" y="0"/>
                </a:cubicBezTo>
              </a:path>
            </a:pathLst>
          </a:custGeom>
          <a:noFill/>
          <a:ln w="15875" cap="flat" cmpd="sng">
            <a:solidFill>
              <a:schemeClr val="tx1"/>
            </a:solidFill>
            <a:prstDash val="solid"/>
            <a:round/>
            <a:headEnd type="none" w="med" len="med"/>
            <a:tailEnd type="triangle" w="med" len="me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2" name="TextBox 1"/>
          <p:cNvSpPr txBox="1"/>
          <p:nvPr/>
        </p:nvSpPr>
        <p:spPr>
          <a:xfrm>
            <a:off x="2590800" y="6400800"/>
            <a:ext cx="4648200" cy="338554"/>
          </a:xfrm>
          <a:prstGeom prst="rect">
            <a:avLst/>
          </a:prstGeom>
          <a:noFill/>
        </p:spPr>
        <p:txBody>
          <a:bodyPr wrap="square" rtlCol="0">
            <a:spAutoFit/>
          </a:bodyPr>
          <a:lstStyle/>
          <a:p>
            <a:r>
              <a:rPr lang="en-US" b="0" dirty="0" smtClean="0"/>
              <a:t>Spherical fillers perform equal or better than expected.</a:t>
            </a:r>
          </a:p>
        </p:txBody>
      </p:sp>
    </p:spTree>
    <p:extLst>
      <p:ext uri="{BB962C8B-B14F-4D97-AF65-F5344CB8AC3E}">
        <p14:creationId xmlns:p14="http://schemas.microsoft.com/office/powerpoint/2010/main" val="2588338444"/>
      </p:ext>
    </p:extLst>
  </p:cSld>
  <p:clrMapOvr>
    <a:masterClrMapping/>
  </p:clrMapOvr>
  <mc:AlternateContent xmlns:mc="http://schemas.openxmlformats.org/markup-compatibility/2006" xmlns:p14="http://schemas.microsoft.com/office/powerpoint/2010/main">
    <mc:Choice Requires="p14">
      <p:transition spd="med">
        <p14:flip dir="l"/>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1066800" y="62072"/>
            <a:ext cx="7772400" cy="685800"/>
          </a:xfrm>
        </p:spPr>
        <p:txBody>
          <a:bodyPr/>
          <a:lstStyle/>
          <a:p>
            <a:pPr eaLnBrk="1" hangingPunct="1"/>
            <a:r>
              <a:rPr lang="en-US" dirty="0" smtClean="0">
                <a:ea typeface="ＭＳ Ｐゴシック" charset="-128"/>
                <a:cs typeface="ＭＳ Ｐゴシック" charset="-128"/>
              </a:rPr>
              <a:t>Impact of Filler-Matrix Coupling</a:t>
            </a:r>
            <a:endParaRPr lang="en-US" dirty="0" smtClean="0">
              <a:latin typeface="Helvetica" charset="0"/>
              <a:ea typeface="ＭＳ Ｐゴシック" charset="-128"/>
              <a:cs typeface="ＭＳ Ｐゴシック" charset="-128"/>
            </a:endParaRPr>
          </a:p>
        </p:txBody>
      </p:sp>
      <p:pic>
        <p:nvPicPr>
          <p:cNvPr id="36869" name="Picture 9"/>
          <p:cNvPicPr>
            <a:picLocks noChangeAspect="1" noChangeArrowheads="1"/>
          </p:cNvPicPr>
          <p:nvPr/>
        </p:nvPicPr>
        <p:blipFill>
          <a:blip r:embed="rId3"/>
          <a:srcRect/>
          <a:stretch>
            <a:fillRect/>
          </a:stretch>
        </p:blipFill>
        <p:spPr bwMode="auto">
          <a:xfrm>
            <a:off x="165100" y="1198563"/>
            <a:ext cx="5892800" cy="5130800"/>
          </a:xfrm>
          <a:prstGeom prst="rect">
            <a:avLst/>
          </a:prstGeom>
          <a:noFill/>
          <a:ln w="15875">
            <a:noFill/>
            <a:miter lim="800000"/>
            <a:headEnd/>
            <a:tailEnd/>
          </a:ln>
        </p:spPr>
      </p:pic>
      <p:sp>
        <p:nvSpPr>
          <p:cNvPr id="36873" name="TextBox 10"/>
          <p:cNvSpPr txBox="1">
            <a:spLocks noChangeArrowheads="1"/>
          </p:cNvSpPr>
          <p:nvPr/>
        </p:nvSpPr>
        <p:spPr bwMode="auto">
          <a:xfrm>
            <a:off x="6711790" y="3389313"/>
            <a:ext cx="2241870" cy="646331"/>
          </a:xfrm>
          <a:prstGeom prst="rect">
            <a:avLst/>
          </a:prstGeom>
          <a:noFill/>
          <a:ln w="9525">
            <a:noFill/>
            <a:miter lim="800000"/>
            <a:headEnd/>
            <a:tailEnd/>
          </a:ln>
        </p:spPr>
        <p:txBody>
          <a:bodyPr wrap="none">
            <a:prstTxWarp prst="textNoShape">
              <a:avLst/>
            </a:prstTxWarp>
            <a:spAutoFit/>
          </a:bodyPr>
          <a:lstStyle/>
          <a:p>
            <a:pPr algn="ctr"/>
            <a:r>
              <a:rPr lang="en-US" sz="1800" b="0" dirty="0"/>
              <a:t>Interface modification</a:t>
            </a:r>
          </a:p>
          <a:p>
            <a:pPr algn="ctr"/>
            <a:r>
              <a:rPr lang="en-US" sz="1800" b="0" dirty="0"/>
              <a:t>effect</a:t>
            </a:r>
          </a:p>
        </p:txBody>
      </p:sp>
      <p:pic>
        <p:nvPicPr>
          <p:cNvPr id="3" name="Picture 2" descr="From Clipboar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4816"/>
            <a:ext cx="5891784" cy="5129784"/>
          </a:xfrm>
          <a:prstGeom prst="rect">
            <a:avLst/>
          </a:prstGeom>
          <a:solidFill>
            <a:srgbClr val="FFFFFF"/>
          </a:solidFill>
        </p:spPr>
      </p:pic>
      <p:sp>
        <p:nvSpPr>
          <p:cNvPr id="36871" name="Freeform 8"/>
          <p:cNvSpPr>
            <a:spLocks noChangeArrowheads="1"/>
          </p:cNvSpPr>
          <p:nvPr/>
        </p:nvSpPr>
        <p:spPr bwMode="auto">
          <a:xfrm>
            <a:off x="5216525" y="2843213"/>
            <a:ext cx="1427163" cy="546100"/>
          </a:xfrm>
          <a:custGeom>
            <a:avLst/>
            <a:gdLst>
              <a:gd name="T0" fmla="*/ 1443508 w 1426308"/>
              <a:gd name="T1" fmla="*/ 527865 h 547077"/>
              <a:gd name="T2" fmla="*/ 879946 w 1426308"/>
              <a:gd name="T3" fmla="*/ 254506 h 547077"/>
              <a:gd name="T4" fmla="*/ 830511 w 1426308"/>
              <a:gd name="T5" fmla="*/ 377046 h 547077"/>
              <a:gd name="T6" fmla="*/ 0 w 1426308"/>
              <a:gd name="T7" fmla="*/ 0 h 547077"/>
              <a:gd name="T8" fmla="*/ 0 60000 65536"/>
              <a:gd name="T9" fmla="*/ 0 60000 65536"/>
              <a:gd name="T10" fmla="*/ 0 60000 65536"/>
              <a:gd name="T11" fmla="*/ 0 60000 65536"/>
              <a:gd name="T12" fmla="*/ 0 w 1426308"/>
              <a:gd name="T13" fmla="*/ 0 h 547077"/>
              <a:gd name="T14" fmla="*/ 1426308 w 1426308"/>
              <a:gd name="T15" fmla="*/ 547077 h 547077"/>
            </a:gdLst>
            <a:ahLst/>
            <a:cxnLst>
              <a:cxn ang="T8">
                <a:pos x="T0" y="T1"/>
              </a:cxn>
              <a:cxn ang="T9">
                <a:pos x="T2" y="T3"/>
              </a:cxn>
              <a:cxn ang="T10">
                <a:pos x="T4" y="T5"/>
              </a:cxn>
              <a:cxn ang="T11">
                <a:pos x="T6" y="T7"/>
              </a:cxn>
            </a:cxnLst>
            <a:rect l="T12" t="T13" r="T14" b="T15"/>
            <a:pathLst>
              <a:path w="1426308" h="547077">
                <a:moveTo>
                  <a:pt x="1426308" y="547077"/>
                </a:moveTo>
                <a:cubicBezTo>
                  <a:pt x="1198359" y="418448"/>
                  <a:pt x="970411" y="289820"/>
                  <a:pt x="869462" y="263769"/>
                </a:cubicBezTo>
                <a:cubicBezTo>
                  <a:pt x="768513" y="237718"/>
                  <a:pt x="965526" y="434731"/>
                  <a:pt x="820616" y="390769"/>
                </a:cubicBezTo>
                <a:cubicBezTo>
                  <a:pt x="675706" y="346808"/>
                  <a:pt x="337853" y="173404"/>
                  <a:pt x="0" y="0"/>
                </a:cubicBezTo>
              </a:path>
            </a:pathLst>
          </a:custGeom>
          <a:noFill/>
          <a:ln w="15875">
            <a:solidFill>
              <a:schemeClr val="tx1"/>
            </a:solidFill>
            <a:round/>
            <a:headEnd/>
            <a:tailEnd type="triangle" w="med" len="med"/>
          </a:ln>
        </p:spPr>
        <p:txBody>
          <a:bodyPr>
            <a:prstTxWarp prst="textNoShape">
              <a:avLst/>
            </a:prstTxWarp>
          </a:bodyPr>
          <a:lstStyle/>
          <a:p>
            <a:endParaRPr lang="en-US"/>
          </a:p>
        </p:txBody>
      </p:sp>
      <p:sp>
        <p:nvSpPr>
          <p:cNvPr id="36872" name="Freeform 9"/>
          <p:cNvSpPr>
            <a:spLocks noChangeArrowheads="1"/>
          </p:cNvSpPr>
          <p:nvPr/>
        </p:nvSpPr>
        <p:spPr bwMode="auto">
          <a:xfrm>
            <a:off x="5187950" y="3663950"/>
            <a:ext cx="1416050" cy="519113"/>
          </a:xfrm>
          <a:custGeom>
            <a:avLst/>
            <a:gdLst>
              <a:gd name="T0" fmla="*/ 1406811 w 1416538"/>
              <a:gd name="T1" fmla="*/ 0 h 519397"/>
              <a:gd name="T2" fmla="*/ 834383 w 1416538"/>
              <a:gd name="T3" fmla="*/ 463822 h 519397"/>
              <a:gd name="T4" fmla="*/ 0 w 1416538"/>
              <a:gd name="T5" fmla="*/ 299551 h 519397"/>
              <a:gd name="T6" fmla="*/ 0 60000 65536"/>
              <a:gd name="T7" fmla="*/ 0 60000 65536"/>
              <a:gd name="T8" fmla="*/ 0 60000 65536"/>
              <a:gd name="T9" fmla="*/ 0 w 1416538"/>
              <a:gd name="T10" fmla="*/ 0 h 519397"/>
              <a:gd name="T11" fmla="*/ 1416538 w 1416538"/>
              <a:gd name="T12" fmla="*/ 519397 h 519397"/>
            </a:gdLst>
            <a:ahLst/>
            <a:cxnLst>
              <a:cxn ang="T6">
                <a:pos x="T0" y="T1"/>
              </a:cxn>
              <a:cxn ang="T7">
                <a:pos x="T2" y="T3"/>
              </a:cxn>
              <a:cxn ang="T8">
                <a:pos x="T4" y="T5"/>
              </a:cxn>
            </a:cxnLst>
            <a:rect l="T9" t="T10" r="T11" b="T12"/>
            <a:pathLst>
              <a:path w="1416538" h="519397">
                <a:moveTo>
                  <a:pt x="1416538" y="0"/>
                </a:moveTo>
                <a:cubicBezTo>
                  <a:pt x="1246390" y="209224"/>
                  <a:pt x="1076243" y="418449"/>
                  <a:pt x="840153" y="468923"/>
                </a:cubicBezTo>
                <a:cubicBezTo>
                  <a:pt x="604063" y="519397"/>
                  <a:pt x="302031" y="411121"/>
                  <a:pt x="0" y="302846"/>
                </a:cubicBezTo>
              </a:path>
            </a:pathLst>
          </a:custGeom>
          <a:noFill/>
          <a:ln w="15875">
            <a:solidFill>
              <a:schemeClr val="tx1"/>
            </a:solidFill>
            <a:round/>
            <a:headEnd/>
            <a:tailEnd type="triangle" w="med" len="med"/>
          </a:ln>
        </p:spPr>
        <p:txBody>
          <a:bodyPr>
            <a:prstTxWarp prst="textNoShape">
              <a:avLst/>
            </a:prstTxWarp>
          </a:bodyPr>
          <a:lstStyle/>
          <a:p>
            <a:endParaRPr lang="en-US"/>
          </a:p>
        </p:txBody>
      </p:sp>
      <p:cxnSp>
        <p:nvCxnSpPr>
          <p:cNvPr id="5" name="Straight Connector 4"/>
          <p:cNvCxnSpPr/>
          <p:nvPr/>
        </p:nvCxnSpPr>
        <p:spPr bwMode="auto">
          <a:xfrm flipH="1">
            <a:off x="1066800" y="3429000"/>
            <a:ext cx="4419600" cy="2057400"/>
          </a:xfrm>
          <a:prstGeom prst="line">
            <a:avLst/>
          </a:prstGeom>
          <a:noFill/>
          <a:ln w="38100" cap="flat" cmpd="sng" algn="ctr">
            <a:solidFill>
              <a:schemeClr val="tx1"/>
            </a:solidFill>
            <a:prstDash val="solid"/>
            <a:round/>
            <a:headEnd type="none" w="med" len="med"/>
            <a:tailEnd type="none" w="med" len="med"/>
          </a:ln>
          <a:effectLst/>
        </p:spPr>
      </p:cxnSp>
      <p:sp>
        <p:nvSpPr>
          <p:cNvPr id="6" name="Rectangle 5"/>
          <p:cNvSpPr/>
          <p:nvPr/>
        </p:nvSpPr>
        <p:spPr bwMode="auto">
          <a:xfrm>
            <a:off x="2209800" y="5257800"/>
            <a:ext cx="1295400" cy="338554"/>
          </a:xfrm>
          <a:prstGeom prst="rect">
            <a:avLst/>
          </a:prstGeom>
          <a:solidFill>
            <a:srgbClr val="FFFF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j-lt"/>
              </a:rPr>
              <a:t>Smallwood</a:t>
            </a:r>
            <a:endParaRPr kumimoji="0" lang="en-US" sz="1600" b="1" i="0" u="none" strike="noStrike" cap="none" normalizeH="0" baseline="0" dirty="0">
              <a:ln>
                <a:noFill/>
              </a:ln>
              <a:solidFill>
                <a:schemeClr val="tx1"/>
              </a:solidFill>
              <a:effectLst/>
              <a:latin typeface="+mj-lt"/>
            </a:endParaRPr>
          </a:p>
        </p:txBody>
      </p:sp>
      <p:cxnSp>
        <p:nvCxnSpPr>
          <p:cNvPr id="8" name="Straight Arrow Connector 7"/>
          <p:cNvCxnSpPr/>
          <p:nvPr/>
        </p:nvCxnSpPr>
        <p:spPr bwMode="auto">
          <a:xfrm flipV="1">
            <a:off x="2971800" y="4419600"/>
            <a:ext cx="457200" cy="838200"/>
          </a:xfrm>
          <a:prstGeom prst="straightConnector1">
            <a:avLst/>
          </a:prstGeom>
          <a:noFill/>
          <a:ln w="19050" cap="flat" cmpd="sng" algn="ctr">
            <a:solidFill>
              <a:schemeClr val="tx1"/>
            </a:solidFill>
            <a:prstDash val="solid"/>
            <a:round/>
            <a:headEnd type="none" w="med" len="med"/>
            <a:tailEnd type="triangle"/>
          </a:ln>
          <a:effectLst/>
        </p:spPr>
      </p:cxnSp>
      <p:sp>
        <p:nvSpPr>
          <p:cNvPr id="4" name="TextBox 3"/>
          <p:cNvSpPr txBox="1"/>
          <p:nvPr/>
        </p:nvSpPr>
        <p:spPr>
          <a:xfrm>
            <a:off x="4038600" y="6406783"/>
            <a:ext cx="4478020" cy="338554"/>
          </a:xfrm>
          <a:prstGeom prst="rect">
            <a:avLst/>
          </a:prstGeom>
          <a:noFill/>
        </p:spPr>
        <p:txBody>
          <a:bodyPr wrap="square" rtlCol="0">
            <a:spAutoFit/>
          </a:bodyPr>
          <a:lstStyle/>
          <a:p>
            <a:r>
              <a:rPr lang="en-US" b="0" dirty="0" smtClean="0"/>
              <a:t>Interface bonding does not make much difference</a:t>
            </a:r>
          </a:p>
        </p:txBody>
      </p:sp>
      <p:sp>
        <p:nvSpPr>
          <p:cNvPr id="7" name="Slide Number Placeholder 6"/>
          <p:cNvSpPr>
            <a:spLocks noGrp="1"/>
          </p:cNvSpPr>
          <p:nvPr>
            <p:ph type="sldNum" sz="quarter" idx="10"/>
          </p:nvPr>
        </p:nvSpPr>
        <p:spPr/>
        <p:txBody>
          <a:bodyPr/>
          <a:lstStyle/>
          <a:p>
            <a:fld id="{60DEB89E-A7DC-234A-8DE1-287DCE9F6685}" type="slidenum">
              <a:rPr lang="en-US" smtClean="0"/>
              <a:pPr/>
              <a:t>6</a:t>
            </a:fld>
            <a:endParaRPr lang="en-US"/>
          </a:p>
        </p:txBody>
      </p:sp>
      <p:sp>
        <p:nvSpPr>
          <p:cNvPr id="2" name="Rectangle 1"/>
          <p:cNvSpPr/>
          <p:nvPr/>
        </p:nvSpPr>
        <p:spPr bwMode="auto">
          <a:xfrm>
            <a:off x="3733800" y="4648200"/>
            <a:ext cx="1905000" cy="30480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of Small-Angle Scattering</a:t>
            </a:r>
            <a:endParaRPr lang="en-US" dirty="0"/>
          </a:p>
        </p:txBody>
      </p:sp>
      <p:sp>
        <p:nvSpPr>
          <p:cNvPr id="4" name="TextBox 3"/>
          <p:cNvSpPr txBox="1"/>
          <p:nvPr/>
        </p:nvSpPr>
        <p:spPr>
          <a:xfrm>
            <a:off x="2133600" y="6477000"/>
            <a:ext cx="5643191" cy="338554"/>
          </a:xfrm>
          <a:prstGeom prst="rect">
            <a:avLst/>
          </a:prstGeom>
          <a:noFill/>
        </p:spPr>
        <p:txBody>
          <a:bodyPr wrap="none" rtlCol="0">
            <a:spAutoFit/>
          </a:bodyPr>
          <a:lstStyle/>
          <a:p>
            <a:r>
              <a:rPr lang="en-US" b="0" dirty="0" smtClean="0"/>
              <a:t>Quantitative characterization from 0.1 (10 </a:t>
            </a:r>
            <a:r>
              <a:rPr lang="en-US" b="0" dirty="0" err="1" smtClean="0"/>
              <a:t>Å</a:t>
            </a:r>
            <a:r>
              <a:rPr lang="en-US" b="0" dirty="0" smtClean="0"/>
              <a:t>)  to </a:t>
            </a:r>
            <a:r>
              <a:rPr lang="en-US" b="0" dirty="0"/>
              <a:t>400 nm </a:t>
            </a:r>
            <a:r>
              <a:rPr lang="en-US" b="0" dirty="0" smtClean="0"/>
              <a:t>(4000 </a:t>
            </a:r>
            <a:r>
              <a:rPr lang="en-US" b="0" dirty="0" err="1"/>
              <a:t>Å</a:t>
            </a:r>
            <a:r>
              <a:rPr lang="en-US" b="0" dirty="0"/>
              <a:t>) </a:t>
            </a:r>
            <a:endParaRPr lang="en-US" b="0" dirty="0" smtClean="0"/>
          </a:p>
        </p:txBody>
      </p:sp>
      <p:pic>
        <p:nvPicPr>
          <p:cNvPr id="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58863"/>
            <a:ext cx="4987925" cy="4706937"/>
          </a:xfrm>
          <a:prstGeom prst="rect">
            <a:avLst/>
          </a:prstGeom>
          <a:noFill/>
          <a:ln w="38100">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sp>
        <p:nvSpPr>
          <p:cNvPr id="6" name="Freeform 4"/>
          <p:cNvSpPr>
            <a:spLocks/>
          </p:cNvSpPr>
          <p:nvPr/>
        </p:nvSpPr>
        <p:spPr bwMode="auto">
          <a:xfrm>
            <a:off x="3394075" y="3548063"/>
            <a:ext cx="2011363" cy="1281112"/>
          </a:xfrm>
          <a:custGeom>
            <a:avLst/>
            <a:gdLst>
              <a:gd name="T0" fmla="*/ 0 w 1394"/>
              <a:gd name="T1" fmla="*/ 914 h 914"/>
              <a:gd name="T2" fmla="*/ 130 w 1394"/>
              <a:gd name="T3" fmla="*/ 788 h 914"/>
              <a:gd name="T4" fmla="*/ 227 w 1394"/>
              <a:gd name="T5" fmla="*/ 736 h 914"/>
              <a:gd name="T6" fmla="*/ 392 w 1394"/>
              <a:gd name="T7" fmla="*/ 736 h 914"/>
              <a:gd name="T8" fmla="*/ 459 w 1394"/>
              <a:gd name="T9" fmla="*/ 751 h 914"/>
              <a:gd name="T10" fmla="*/ 616 w 1394"/>
              <a:gd name="T11" fmla="*/ 721 h 914"/>
              <a:gd name="T12" fmla="*/ 795 w 1394"/>
              <a:gd name="T13" fmla="*/ 624 h 914"/>
              <a:gd name="T14" fmla="*/ 997 w 1394"/>
              <a:gd name="T15" fmla="*/ 452 h 914"/>
              <a:gd name="T16" fmla="*/ 1005 w 1394"/>
              <a:gd name="T17" fmla="*/ 399 h 914"/>
              <a:gd name="T18" fmla="*/ 1042 w 1394"/>
              <a:gd name="T19" fmla="*/ 78 h 914"/>
              <a:gd name="T20" fmla="*/ 1065 w 1394"/>
              <a:gd name="T21" fmla="*/ 377 h 914"/>
              <a:gd name="T22" fmla="*/ 1237 w 1394"/>
              <a:gd name="T23" fmla="*/ 235 h 914"/>
              <a:gd name="T24" fmla="*/ 1266 w 1394"/>
              <a:gd name="T25" fmla="*/ 3 h 914"/>
              <a:gd name="T26" fmla="*/ 1289 w 1394"/>
              <a:gd name="T27" fmla="*/ 220 h 914"/>
              <a:gd name="T28" fmla="*/ 1394 w 1394"/>
              <a:gd name="T29" fmla="*/ 93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4" h="914">
                <a:moveTo>
                  <a:pt x="0" y="914"/>
                </a:moveTo>
                <a:cubicBezTo>
                  <a:pt x="46" y="866"/>
                  <a:pt x="92" y="818"/>
                  <a:pt x="130" y="788"/>
                </a:cubicBezTo>
                <a:cubicBezTo>
                  <a:pt x="168" y="758"/>
                  <a:pt x="183" y="745"/>
                  <a:pt x="227" y="736"/>
                </a:cubicBezTo>
                <a:cubicBezTo>
                  <a:pt x="271" y="727"/>
                  <a:pt x="353" y="734"/>
                  <a:pt x="392" y="736"/>
                </a:cubicBezTo>
                <a:cubicBezTo>
                  <a:pt x="431" y="738"/>
                  <a:pt x="422" y="754"/>
                  <a:pt x="459" y="751"/>
                </a:cubicBezTo>
                <a:cubicBezTo>
                  <a:pt x="496" y="748"/>
                  <a:pt x="560" y="742"/>
                  <a:pt x="616" y="721"/>
                </a:cubicBezTo>
                <a:cubicBezTo>
                  <a:pt x="672" y="700"/>
                  <a:pt x="732" y="669"/>
                  <a:pt x="795" y="624"/>
                </a:cubicBezTo>
                <a:cubicBezTo>
                  <a:pt x="858" y="579"/>
                  <a:pt x="962" y="489"/>
                  <a:pt x="997" y="452"/>
                </a:cubicBezTo>
                <a:cubicBezTo>
                  <a:pt x="1032" y="415"/>
                  <a:pt x="998" y="461"/>
                  <a:pt x="1005" y="399"/>
                </a:cubicBezTo>
                <a:cubicBezTo>
                  <a:pt x="1012" y="337"/>
                  <a:pt x="1032" y="82"/>
                  <a:pt x="1042" y="78"/>
                </a:cubicBezTo>
                <a:cubicBezTo>
                  <a:pt x="1052" y="74"/>
                  <a:pt x="1032" y="351"/>
                  <a:pt x="1065" y="377"/>
                </a:cubicBezTo>
                <a:cubicBezTo>
                  <a:pt x="1098" y="403"/>
                  <a:pt x="1204" y="297"/>
                  <a:pt x="1237" y="235"/>
                </a:cubicBezTo>
                <a:cubicBezTo>
                  <a:pt x="1270" y="173"/>
                  <a:pt x="1257" y="6"/>
                  <a:pt x="1266" y="3"/>
                </a:cubicBezTo>
                <a:cubicBezTo>
                  <a:pt x="1275" y="0"/>
                  <a:pt x="1268" y="205"/>
                  <a:pt x="1289" y="220"/>
                </a:cubicBezTo>
                <a:cubicBezTo>
                  <a:pt x="1310" y="235"/>
                  <a:pt x="1360" y="161"/>
                  <a:pt x="1394" y="93"/>
                </a:cubicBezTo>
              </a:path>
            </a:pathLst>
          </a:custGeom>
          <a:noFill/>
          <a:ln w="38100">
            <a:solidFill>
              <a:srgbClr val="FC0128"/>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Text Box 5"/>
          <p:cNvSpPr txBox="1">
            <a:spLocks/>
          </p:cNvSpPr>
          <p:nvPr/>
        </p:nvSpPr>
        <p:spPr bwMode="auto">
          <a:xfrm rot="19012706">
            <a:off x="4991100" y="3897313"/>
            <a:ext cx="811213" cy="387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FC0128"/>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409575" defTabSz="820738">
              <a:defRPr sz="2400">
                <a:solidFill>
                  <a:schemeClr val="tx1"/>
                </a:solidFill>
                <a:latin typeface="Arial" charset="0"/>
                <a:ea typeface="ＭＳ Ｐゴシック" charset="0"/>
              </a:defRPr>
            </a:lvl2pPr>
            <a:lvl3pPr marL="820738" defTabSz="820738">
              <a:defRPr sz="2400">
                <a:solidFill>
                  <a:schemeClr val="tx1"/>
                </a:solidFill>
                <a:latin typeface="Arial" charset="0"/>
                <a:ea typeface="ＭＳ Ｐゴシック" charset="0"/>
              </a:defRPr>
            </a:lvl3pPr>
            <a:lvl4pPr marL="1230313" defTabSz="820738">
              <a:defRPr sz="2400">
                <a:solidFill>
                  <a:schemeClr val="tx1"/>
                </a:solidFill>
                <a:latin typeface="Arial" charset="0"/>
                <a:ea typeface="ＭＳ Ｐゴシック" charset="0"/>
              </a:defRPr>
            </a:lvl4pPr>
            <a:lvl5pPr marL="1641475" defTabSz="820738">
              <a:defRPr sz="2400">
                <a:solidFill>
                  <a:schemeClr val="tx1"/>
                </a:solidFill>
                <a:latin typeface="Arial" charset="0"/>
                <a:ea typeface="ＭＳ Ｐゴシック" charset="0"/>
              </a:defRPr>
            </a:lvl5pPr>
            <a:lvl6pPr marL="2098675" defTabSz="820738" eaLnBrk="0" fontAlgn="base" hangingPunct="0">
              <a:spcBef>
                <a:spcPct val="0"/>
              </a:spcBef>
              <a:spcAft>
                <a:spcPct val="0"/>
              </a:spcAft>
              <a:defRPr sz="2400">
                <a:solidFill>
                  <a:schemeClr val="tx1"/>
                </a:solidFill>
                <a:latin typeface="Arial" charset="0"/>
                <a:ea typeface="ＭＳ Ｐゴシック" charset="0"/>
              </a:defRPr>
            </a:lvl6pPr>
            <a:lvl7pPr marL="2555875" defTabSz="820738" eaLnBrk="0" fontAlgn="base" hangingPunct="0">
              <a:spcBef>
                <a:spcPct val="0"/>
              </a:spcBef>
              <a:spcAft>
                <a:spcPct val="0"/>
              </a:spcAft>
              <a:defRPr sz="2400">
                <a:solidFill>
                  <a:schemeClr val="tx1"/>
                </a:solidFill>
                <a:latin typeface="Arial" charset="0"/>
                <a:ea typeface="ＭＳ Ｐゴシック" charset="0"/>
              </a:defRPr>
            </a:lvl7pPr>
            <a:lvl8pPr marL="3013075" defTabSz="820738" eaLnBrk="0" fontAlgn="base" hangingPunct="0">
              <a:spcBef>
                <a:spcPct val="0"/>
              </a:spcBef>
              <a:spcAft>
                <a:spcPct val="0"/>
              </a:spcAft>
              <a:defRPr sz="2400">
                <a:solidFill>
                  <a:schemeClr val="tx1"/>
                </a:solidFill>
                <a:latin typeface="Arial" charset="0"/>
                <a:ea typeface="ＭＳ Ｐゴシック" charset="0"/>
              </a:defRPr>
            </a:lvl8pPr>
            <a:lvl9pPr marL="3470275" defTabSz="8207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latin typeface="Times New Roman" charset="0"/>
                <a:cs typeface="Times" charset="0"/>
                <a:sym typeface="Times" charset="0"/>
              </a:rPr>
              <a:t>XRD</a:t>
            </a:r>
          </a:p>
        </p:txBody>
      </p:sp>
      <p:sp>
        <p:nvSpPr>
          <p:cNvPr id="8" name="Text Box 6"/>
          <p:cNvSpPr txBox="1">
            <a:spLocks/>
          </p:cNvSpPr>
          <p:nvPr/>
        </p:nvSpPr>
        <p:spPr bwMode="auto">
          <a:xfrm rot="19012706">
            <a:off x="3606800" y="4973638"/>
            <a:ext cx="811213" cy="387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FC0128"/>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409575" defTabSz="820738">
              <a:defRPr sz="2400">
                <a:solidFill>
                  <a:schemeClr val="tx1"/>
                </a:solidFill>
                <a:latin typeface="Arial" charset="0"/>
                <a:ea typeface="ＭＳ Ｐゴシック" charset="0"/>
              </a:defRPr>
            </a:lvl2pPr>
            <a:lvl3pPr marL="820738" defTabSz="820738">
              <a:defRPr sz="2400">
                <a:solidFill>
                  <a:schemeClr val="tx1"/>
                </a:solidFill>
                <a:latin typeface="Arial" charset="0"/>
                <a:ea typeface="ＭＳ Ｐゴシック" charset="0"/>
              </a:defRPr>
            </a:lvl3pPr>
            <a:lvl4pPr marL="1230313" defTabSz="820738">
              <a:defRPr sz="2400">
                <a:solidFill>
                  <a:schemeClr val="tx1"/>
                </a:solidFill>
                <a:latin typeface="Arial" charset="0"/>
                <a:ea typeface="ＭＳ Ｐゴシック" charset="0"/>
              </a:defRPr>
            </a:lvl4pPr>
            <a:lvl5pPr marL="1641475" defTabSz="820738">
              <a:defRPr sz="2400">
                <a:solidFill>
                  <a:schemeClr val="tx1"/>
                </a:solidFill>
                <a:latin typeface="Arial" charset="0"/>
                <a:ea typeface="ＭＳ Ｐゴシック" charset="0"/>
              </a:defRPr>
            </a:lvl5pPr>
            <a:lvl6pPr marL="2098675" defTabSz="820738" eaLnBrk="0" fontAlgn="base" hangingPunct="0">
              <a:spcBef>
                <a:spcPct val="0"/>
              </a:spcBef>
              <a:spcAft>
                <a:spcPct val="0"/>
              </a:spcAft>
              <a:defRPr sz="2400">
                <a:solidFill>
                  <a:schemeClr val="tx1"/>
                </a:solidFill>
                <a:latin typeface="Arial" charset="0"/>
                <a:ea typeface="ＭＳ Ｐゴシック" charset="0"/>
              </a:defRPr>
            </a:lvl6pPr>
            <a:lvl7pPr marL="2555875" defTabSz="820738" eaLnBrk="0" fontAlgn="base" hangingPunct="0">
              <a:spcBef>
                <a:spcPct val="0"/>
              </a:spcBef>
              <a:spcAft>
                <a:spcPct val="0"/>
              </a:spcAft>
              <a:defRPr sz="2400">
                <a:solidFill>
                  <a:schemeClr val="tx1"/>
                </a:solidFill>
                <a:latin typeface="Arial" charset="0"/>
                <a:ea typeface="ＭＳ Ｐゴシック" charset="0"/>
              </a:defRPr>
            </a:lvl7pPr>
            <a:lvl8pPr marL="3013075" defTabSz="820738" eaLnBrk="0" fontAlgn="base" hangingPunct="0">
              <a:spcBef>
                <a:spcPct val="0"/>
              </a:spcBef>
              <a:spcAft>
                <a:spcPct val="0"/>
              </a:spcAft>
              <a:defRPr sz="2400">
                <a:solidFill>
                  <a:schemeClr val="tx1"/>
                </a:solidFill>
                <a:latin typeface="Arial" charset="0"/>
                <a:ea typeface="ＭＳ Ｐゴシック" charset="0"/>
              </a:defRPr>
            </a:lvl8pPr>
            <a:lvl9pPr marL="3470275" defTabSz="8207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latin typeface="Times New Roman" charset="0"/>
                <a:cs typeface="Times" charset="0"/>
                <a:sym typeface="Times" charset="0"/>
              </a:rPr>
              <a:t>SAS</a:t>
            </a:r>
          </a:p>
        </p:txBody>
      </p:sp>
      <p:sp>
        <p:nvSpPr>
          <p:cNvPr id="9" name="Text Box 7"/>
          <p:cNvSpPr txBox="1">
            <a:spLocks noChangeArrowheads="1"/>
          </p:cNvSpPr>
          <p:nvPr/>
        </p:nvSpPr>
        <p:spPr bwMode="auto">
          <a:xfrm>
            <a:off x="5976938" y="4603750"/>
            <a:ext cx="2138203" cy="338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spcBef>
                <a:spcPct val="50000"/>
              </a:spcBef>
            </a:pPr>
            <a:r>
              <a:rPr lang="en-US" sz="1600" b="1" dirty="0">
                <a:latin typeface="Times New Roman" charset="0"/>
              </a:rPr>
              <a:t>SAXS &amp; SANS: </a:t>
            </a:r>
            <a:r>
              <a:rPr lang="en-US" sz="1600" b="1" i="1" dirty="0" err="1" smtClean="0">
                <a:latin typeface="Times New Roman" charset="0"/>
                <a:sym typeface="Symbol" charset="0"/>
              </a:rPr>
              <a:t>θ</a:t>
            </a:r>
            <a:r>
              <a:rPr lang="en-US" sz="1600" b="1" dirty="0" smtClean="0">
                <a:latin typeface="Times New Roman" charset="0"/>
                <a:sym typeface="Symbol" charset="0"/>
              </a:rPr>
              <a:t> &lt; </a:t>
            </a:r>
            <a:r>
              <a:rPr lang="en-US" sz="1600" b="1" dirty="0">
                <a:latin typeface="Times New Roman" charset="0"/>
                <a:sym typeface="Symbol" charset="0"/>
              </a:rPr>
              <a:t>6°</a:t>
            </a:r>
            <a:endParaRPr lang="en-US" sz="1600" b="1" dirty="0">
              <a:latin typeface="Times New Roman" charset="0"/>
            </a:endParaRPr>
          </a:p>
        </p:txBody>
      </p:sp>
      <p:sp>
        <p:nvSpPr>
          <p:cNvPr id="10" name="Text Box 8"/>
          <p:cNvSpPr txBox="1">
            <a:spLocks/>
          </p:cNvSpPr>
          <p:nvPr/>
        </p:nvSpPr>
        <p:spPr bwMode="auto">
          <a:xfrm>
            <a:off x="5334000" y="5105400"/>
            <a:ext cx="3322637" cy="417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FC0128"/>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409575" defTabSz="820738">
              <a:defRPr sz="2400">
                <a:solidFill>
                  <a:schemeClr val="tx1"/>
                </a:solidFill>
                <a:latin typeface="Arial" charset="0"/>
                <a:ea typeface="ＭＳ Ｐゴシック" charset="0"/>
              </a:defRPr>
            </a:lvl2pPr>
            <a:lvl3pPr marL="820738" defTabSz="820738">
              <a:defRPr sz="2400">
                <a:solidFill>
                  <a:schemeClr val="tx1"/>
                </a:solidFill>
                <a:latin typeface="Arial" charset="0"/>
                <a:ea typeface="ＭＳ Ｐゴシック" charset="0"/>
              </a:defRPr>
            </a:lvl3pPr>
            <a:lvl4pPr marL="1230313" defTabSz="820738">
              <a:defRPr sz="2400">
                <a:solidFill>
                  <a:schemeClr val="tx1"/>
                </a:solidFill>
                <a:latin typeface="Arial" charset="0"/>
                <a:ea typeface="ＭＳ Ｐゴシック" charset="0"/>
              </a:defRPr>
            </a:lvl4pPr>
            <a:lvl5pPr marL="1641475" defTabSz="820738">
              <a:defRPr sz="2400">
                <a:solidFill>
                  <a:schemeClr val="tx1"/>
                </a:solidFill>
                <a:latin typeface="Arial" charset="0"/>
                <a:ea typeface="ＭＳ Ｐゴシック" charset="0"/>
              </a:defRPr>
            </a:lvl5pPr>
            <a:lvl6pPr marL="2098675" defTabSz="820738" eaLnBrk="0" fontAlgn="base" hangingPunct="0">
              <a:spcBef>
                <a:spcPct val="0"/>
              </a:spcBef>
              <a:spcAft>
                <a:spcPct val="0"/>
              </a:spcAft>
              <a:defRPr sz="2400">
                <a:solidFill>
                  <a:schemeClr val="tx1"/>
                </a:solidFill>
                <a:latin typeface="Arial" charset="0"/>
                <a:ea typeface="ＭＳ Ｐゴシック" charset="0"/>
              </a:defRPr>
            </a:lvl6pPr>
            <a:lvl7pPr marL="2555875" defTabSz="820738" eaLnBrk="0" fontAlgn="base" hangingPunct="0">
              <a:spcBef>
                <a:spcPct val="0"/>
              </a:spcBef>
              <a:spcAft>
                <a:spcPct val="0"/>
              </a:spcAft>
              <a:defRPr sz="2400">
                <a:solidFill>
                  <a:schemeClr val="tx1"/>
                </a:solidFill>
                <a:latin typeface="Arial" charset="0"/>
                <a:ea typeface="ＭＳ Ｐゴシック" charset="0"/>
              </a:defRPr>
            </a:lvl7pPr>
            <a:lvl8pPr marL="3013075" defTabSz="820738" eaLnBrk="0" fontAlgn="base" hangingPunct="0">
              <a:spcBef>
                <a:spcPct val="0"/>
              </a:spcBef>
              <a:spcAft>
                <a:spcPct val="0"/>
              </a:spcAft>
              <a:defRPr sz="2400">
                <a:solidFill>
                  <a:schemeClr val="tx1"/>
                </a:solidFill>
                <a:latin typeface="Arial" charset="0"/>
                <a:ea typeface="ＭＳ Ｐゴシック" charset="0"/>
              </a:defRPr>
            </a:lvl8pPr>
            <a:lvl9pPr marL="3470275" defTabSz="8207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0" dirty="0">
                <a:solidFill>
                  <a:srgbClr val="000000"/>
                </a:solidFill>
                <a:latin typeface="Times" charset="0"/>
                <a:cs typeface="Times" charset="0"/>
                <a:sym typeface="Times" charset="0"/>
              </a:rPr>
              <a:t>Seldom see peaks (disorder)</a:t>
            </a:r>
          </a:p>
        </p:txBody>
      </p:sp>
      <p:graphicFrame>
        <p:nvGraphicFramePr>
          <p:cNvPr id="11" name="Object 9"/>
          <p:cNvGraphicFramePr>
            <a:graphicFrameLocks noChangeAspect="1"/>
          </p:cNvGraphicFramePr>
          <p:nvPr>
            <p:extLst>
              <p:ext uri="{D42A27DB-BD31-4B8C-83A1-F6EECF244321}">
                <p14:modId xmlns:p14="http://schemas.microsoft.com/office/powerpoint/2010/main" val="639960418"/>
              </p:ext>
            </p:extLst>
          </p:nvPr>
        </p:nvGraphicFramePr>
        <p:xfrm>
          <a:off x="6637338" y="1889125"/>
          <a:ext cx="1408112" cy="1025525"/>
        </p:xfrm>
        <a:graphic>
          <a:graphicData uri="http://schemas.openxmlformats.org/presentationml/2006/ole">
            <mc:AlternateContent xmlns:mc="http://schemas.openxmlformats.org/markup-compatibility/2006">
              <mc:Choice xmlns:v="urn:schemas-microsoft-com:vml" Requires="v">
                <p:oleObj spid="_x0000_s810019" name="Equation" r:id="rId4" imgW="1028700" imgH="749300" progId="Equation.3">
                  <p:embed/>
                </p:oleObj>
              </mc:Choice>
              <mc:Fallback>
                <p:oleObj name="Equation" r:id="rId4" imgW="1028700" imgH="749300" progId="Equation.3">
                  <p:embed/>
                  <p:pic>
                    <p:nvPicPr>
                      <p:cNvPr id="0" name=""/>
                      <p:cNvPicPr>
                        <a:picLocks noChangeAspect="1" noChangeArrowheads="1"/>
                      </p:cNvPicPr>
                      <p:nvPr/>
                    </p:nvPicPr>
                    <p:blipFill>
                      <a:blip r:embed="rId5"/>
                      <a:srcRect/>
                      <a:stretch>
                        <a:fillRect/>
                      </a:stretch>
                    </p:blipFill>
                    <p:spPr bwMode="auto">
                      <a:xfrm>
                        <a:off x="6637338" y="1889125"/>
                        <a:ext cx="1408112" cy="102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 name="Text Box 10"/>
          <p:cNvSpPr txBox="1">
            <a:spLocks/>
          </p:cNvSpPr>
          <p:nvPr/>
        </p:nvSpPr>
        <p:spPr bwMode="auto">
          <a:xfrm>
            <a:off x="6511925" y="874713"/>
            <a:ext cx="1592263" cy="387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FC0128"/>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409575" defTabSz="820738">
              <a:defRPr sz="2400">
                <a:solidFill>
                  <a:schemeClr val="tx1"/>
                </a:solidFill>
                <a:latin typeface="Arial" charset="0"/>
                <a:ea typeface="ＭＳ Ｐゴシック" charset="0"/>
              </a:defRPr>
            </a:lvl2pPr>
            <a:lvl3pPr marL="820738" defTabSz="820738">
              <a:defRPr sz="2400">
                <a:solidFill>
                  <a:schemeClr val="tx1"/>
                </a:solidFill>
                <a:latin typeface="Arial" charset="0"/>
                <a:ea typeface="ＭＳ Ｐゴシック" charset="0"/>
              </a:defRPr>
            </a:lvl3pPr>
            <a:lvl4pPr marL="1230313" defTabSz="820738">
              <a:defRPr sz="2400">
                <a:solidFill>
                  <a:schemeClr val="tx1"/>
                </a:solidFill>
                <a:latin typeface="Arial" charset="0"/>
                <a:ea typeface="ＭＳ Ｐゴシック" charset="0"/>
              </a:defRPr>
            </a:lvl4pPr>
            <a:lvl5pPr marL="1641475" defTabSz="820738">
              <a:defRPr sz="2400">
                <a:solidFill>
                  <a:schemeClr val="tx1"/>
                </a:solidFill>
                <a:latin typeface="Arial" charset="0"/>
                <a:ea typeface="ＭＳ Ｐゴシック" charset="0"/>
              </a:defRPr>
            </a:lvl5pPr>
            <a:lvl6pPr marL="2098675" defTabSz="820738" eaLnBrk="0" fontAlgn="base" hangingPunct="0">
              <a:spcBef>
                <a:spcPct val="0"/>
              </a:spcBef>
              <a:spcAft>
                <a:spcPct val="0"/>
              </a:spcAft>
              <a:defRPr sz="2400">
                <a:solidFill>
                  <a:schemeClr val="tx1"/>
                </a:solidFill>
                <a:latin typeface="Arial" charset="0"/>
                <a:ea typeface="ＭＳ Ｐゴシック" charset="0"/>
              </a:defRPr>
            </a:lvl6pPr>
            <a:lvl7pPr marL="2555875" defTabSz="820738" eaLnBrk="0" fontAlgn="base" hangingPunct="0">
              <a:spcBef>
                <a:spcPct val="0"/>
              </a:spcBef>
              <a:spcAft>
                <a:spcPct val="0"/>
              </a:spcAft>
              <a:defRPr sz="2400">
                <a:solidFill>
                  <a:schemeClr val="tx1"/>
                </a:solidFill>
                <a:latin typeface="Arial" charset="0"/>
                <a:ea typeface="ＭＳ Ｐゴシック" charset="0"/>
              </a:defRPr>
            </a:lvl7pPr>
            <a:lvl8pPr marL="3013075" defTabSz="820738" eaLnBrk="0" fontAlgn="base" hangingPunct="0">
              <a:spcBef>
                <a:spcPct val="0"/>
              </a:spcBef>
              <a:spcAft>
                <a:spcPct val="0"/>
              </a:spcAft>
              <a:defRPr sz="2400">
                <a:solidFill>
                  <a:schemeClr val="tx1"/>
                </a:solidFill>
                <a:latin typeface="Arial" charset="0"/>
                <a:ea typeface="ＭＳ Ｐゴシック" charset="0"/>
              </a:defRPr>
            </a:lvl8pPr>
            <a:lvl9pPr marL="3470275" defTabSz="8207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latin typeface="Times New Roman" charset="0"/>
                <a:cs typeface="Times" charset="0"/>
                <a:sym typeface="Times" charset="0"/>
              </a:rPr>
              <a:t>Bragg Law</a:t>
            </a:r>
          </a:p>
        </p:txBody>
      </p:sp>
      <p:sp>
        <p:nvSpPr>
          <p:cNvPr id="13" name="Freeform 11"/>
          <p:cNvSpPr>
            <a:spLocks/>
          </p:cNvSpPr>
          <p:nvPr/>
        </p:nvSpPr>
        <p:spPr bwMode="auto">
          <a:xfrm>
            <a:off x="5249863" y="2794000"/>
            <a:ext cx="1108075" cy="731838"/>
          </a:xfrm>
          <a:custGeom>
            <a:avLst/>
            <a:gdLst>
              <a:gd name="T0" fmla="*/ 698 w 698"/>
              <a:gd name="T1" fmla="*/ 0 h 461"/>
              <a:gd name="T2" fmla="*/ 150 w 698"/>
              <a:gd name="T3" fmla="*/ 58 h 461"/>
              <a:gd name="T4" fmla="*/ 528 w 698"/>
              <a:gd name="T5" fmla="*/ 238 h 461"/>
              <a:gd name="T6" fmla="*/ 0 w 698"/>
              <a:gd name="T7" fmla="*/ 461 h 461"/>
            </a:gdLst>
            <a:ahLst/>
            <a:cxnLst>
              <a:cxn ang="0">
                <a:pos x="T0" y="T1"/>
              </a:cxn>
              <a:cxn ang="0">
                <a:pos x="T2" y="T3"/>
              </a:cxn>
              <a:cxn ang="0">
                <a:pos x="T4" y="T5"/>
              </a:cxn>
              <a:cxn ang="0">
                <a:pos x="T6" y="T7"/>
              </a:cxn>
            </a:cxnLst>
            <a:rect l="0" t="0" r="r" b="b"/>
            <a:pathLst>
              <a:path w="698" h="461">
                <a:moveTo>
                  <a:pt x="698" y="0"/>
                </a:moveTo>
                <a:cubicBezTo>
                  <a:pt x="438" y="9"/>
                  <a:pt x="178" y="18"/>
                  <a:pt x="150" y="58"/>
                </a:cubicBezTo>
                <a:cubicBezTo>
                  <a:pt x="122" y="98"/>
                  <a:pt x="553" y="171"/>
                  <a:pt x="528" y="238"/>
                </a:cubicBezTo>
                <a:cubicBezTo>
                  <a:pt x="503" y="305"/>
                  <a:pt x="251" y="383"/>
                  <a:pt x="0" y="461"/>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3" name="Slide Number Placeholder 2"/>
          <p:cNvSpPr>
            <a:spLocks noGrp="1"/>
          </p:cNvSpPr>
          <p:nvPr>
            <p:ph type="sldNum" sz="quarter" idx="4"/>
          </p:nvPr>
        </p:nvSpPr>
        <p:spPr/>
        <p:txBody>
          <a:bodyPr/>
          <a:lstStyle/>
          <a:p>
            <a:fld id="{60DEB89E-A7DC-234A-8DE1-287DCE9F6685}" type="slidenum">
              <a:rPr lang="en-US" smtClean="0"/>
              <a:pPr/>
              <a:t>7</a:t>
            </a:fld>
            <a:endParaRPr lang="en-US"/>
          </a:p>
        </p:txBody>
      </p:sp>
    </p:spTree>
    <p:extLst>
      <p:ext uri="{BB962C8B-B14F-4D97-AF65-F5344CB8AC3E}">
        <p14:creationId xmlns:p14="http://schemas.microsoft.com/office/powerpoint/2010/main" val="41614850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1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effectLst>
            <a:outerShdw blurRad="88900" dist="38099" dir="2700000" algn="ctr" rotWithShape="0">
              <a:schemeClr val="bg2">
                <a:alpha val="32001"/>
              </a:schemeClr>
            </a:outerShdw>
          </a:effectLst>
        </p:spPr>
        <p:txBody>
          <a:bodyPr/>
          <a:lstStyle/>
          <a:p>
            <a:r>
              <a:rPr lang="en-US" dirty="0">
                <a:ea typeface="ＭＳ Ｐゴシック" charset="-128"/>
                <a:cs typeface="ＭＳ Ｐゴシック" charset="-128"/>
              </a:rPr>
              <a:t>Colloidal Silica in Epoxy</a:t>
            </a:r>
          </a:p>
        </p:txBody>
      </p:sp>
      <p:grpSp>
        <p:nvGrpSpPr>
          <p:cNvPr id="2" name="Group 44"/>
          <p:cNvGrpSpPr>
            <a:grpSpLocks/>
          </p:cNvGrpSpPr>
          <p:nvPr/>
        </p:nvGrpSpPr>
        <p:grpSpPr bwMode="auto">
          <a:xfrm>
            <a:off x="4711700" y="3048863"/>
            <a:ext cx="4187825" cy="3445600"/>
            <a:chOff x="125" y="682"/>
            <a:chExt cx="3033" cy="2302"/>
          </a:xfrm>
        </p:grpSpPr>
        <p:grpSp>
          <p:nvGrpSpPr>
            <p:cNvPr id="3" name="Group 3"/>
            <p:cNvGrpSpPr>
              <a:grpSpLocks/>
            </p:cNvGrpSpPr>
            <p:nvPr/>
          </p:nvGrpSpPr>
          <p:grpSpPr bwMode="auto">
            <a:xfrm>
              <a:off x="913" y="1502"/>
              <a:ext cx="789" cy="762"/>
              <a:chOff x="4176" y="3600"/>
              <a:chExt cx="1104" cy="1104"/>
            </a:xfrm>
          </p:grpSpPr>
          <p:sp>
            <p:nvSpPr>
              <p:cNvPr id="31789" name="Oval 4"/>
              <p:cNvSpPr>
                <a:spLocks/>
              </p:cNvSpPr>
              <p:nvPr/>
            </p:nvSpPr>
            <p:spPr bwMode="auto">
              <a:xfrm>
                <a:off x="4176" y="3600"/>
                <a:ext cx="1104" cy="1104"/>
              </a:xfrm>
              <a:prstGeom prst="ellipse">
                <a:avLst/>
              </a:prstGeom>
              <a:solidFill>
                <a:schemeClr val="bg2"/>
              </a:solidFill>
              <a:ln w="38100">
                <a:noFill/>
                <a:round/>
                <a:headEnd/>
                <a:tailEnd/>
              </a:ln>
            </p:spPr>
            <p:txBody>
              <a:bodyPr wrap="none" anchor="ctr">
                <a:prstTxWarp prst="textNoShape">
                  <a:avLst/>
                </a:prstTxWarp>
              </a:bodyPr>
              <a:lstStyle/>
              <a:p>
                <a:endParaRPr lang="en-US"/>
              </a:p>
            </p:txBody>
          </p:sp>
          <p:sp>
            <p:nvSpPr>
              <p:cNvPr id="31790" name="Oval 5"/>
              <p:cNvSpPr>
                <a:spLocks/>
              </p:cNvSpPr>
              <p:nvPr/>
            </p:nvSpPr>
            <p:spPr bwMode="auto">
              <a:xfrm>
                <a:off x="4598" y="4026"/>
                <a:ext cx="292" cy="292"/>
              </a:xfrm>
              <a:prstGeom prst="ellipse">
                <a:avLst/>
              </a:prstGeom>
              <a:solidFill>
                <a:schemeClr val="tx1"/>
              </a:solidFill>
              <a:ln w="38100">
                <a:noFill/>
                <a:round/>
                <a:headEnd/>
                <a:tailEnd/>
              </a:ln>
            </p:spPr>
            <p:txBody>
              <a:bodyPr wrap="none" anchor="ctr">
                <a:prstTxWarp prst="textNoShape">
                  <a:avLst/>
                </a:prstTxWarp>
              </a:bodyPr>
              <a:lstStyle/>
              <a:p>
                <a:endParaRPr lang="en-US"/>
              </a:p>
            </p:txBody>
          </p:sp>
        </p:grpSp>
        <p:grpSp>
          <p:nvGrpSpPr>
            <p:cNvPr id="4" name="Group 6"/>
            <p:cNvGrpSpPr>
              <a:grpSpLocks/>
            </p:cNvGrpSpPr>
            <p:nvPr/>
          </p:nvGrpSpPr>
          <p:grpSpPr bwMode="auto">
            <a:xfrm>
              <a:off x="1221" y="806"/>
              <a:ext cx="788" cy="762"/>
              <a:chOff x="4176" y="3600"/>
              <a:chExt cx="1104" cy="1104"/>
            </a:xfrm>
          </p:grpSpPr>
          <p:sp>
            <p:nvSpPr>
              <p:cNvPr id="31787" name="Oval 7"/>
              <p:cNvSpPr>
                <a:spLocks/>
              </p:cNvSpPr>
              <p:nvPr/>
            </p:nvSpPr>
            <p:spPr bwMode="auto">
              <a:xfrm>
                <a:off x="4176" y="3600"/>
                <a:ext cx="1104" cy="1104"/>
              </a:xfrm>
              <a:prstGeom prst="ellipse">
                <a:avLst/>
              </a:prstGeom>
              <a:solidFill>
                <a:schemeClr val="bg2"/>
              </a:solidFill>
              <a:ln w="38100">
                <a:noFill/>
                <a:round/>
                <a:headEnd/>
                <a:tailEnd/>
              </a:ln>
            </p:spPr>
            <p:txBody>
              <a:bodyPr wrap="none" anchor="ctr">
                <a:prstTxWarp prst="textNoShape">
                  <a:avLst/>
                </a:prstTxWarp>
              </a:bodyPr>
              <a:lstStyle/>
              <a:p>
                <a:endParaRPr lang="en-US"/>
              </a:p>
            </p:txBody>
          </p:sp>
          <p:sp>
            <p:nvSpPr>
              <p:cNvPr id="31788" name="Oval 8"/>
              <p:cNvSpPr>
                <a:spLocks/>
              </p:cNvSpPr>
              <p:nvPr/>
            </p:nvSpPr>
            <p:spPr bwMode="auto">
              <a:xfrm>
                <a:off x="4529" y="3987"/>
                <a:ext cx="341" cy="341"/>
              </a:xfrm>
              <a:prstGeom prst="ellipse">
                <a:avLst/>
              </a:prstGeom>
              <a:solidFill>
                <a:schemeClr val="tx1"/>
              </a:solidFill>
              <a:ln w="38100">
                <a:noFill/>
                <a:round/>
                <a:headEnd/>
                <a:tailEnd/>
              </a:ln>
            </p:spPr>
            <p:txBody>
              <a:bodyPr wrap="none" anchor="ctr">
                <a:prstTxWarp prst="textNoShape">
                  <a:avLst/>
                </a:prstTxWarp>
              </a:bodyPr>
              <a:lstStyle/>
              <a:p>
                <a:endParaRPr lang="en-US"/>
              </a:p>
            </p:txBody>
          </p:sp>
        </p:grpSp>
        <p:grpSp>
          <p:nvGrpSpPr>
            <p:cNvPr id="5" name="Group 9"/>
            <p:cNvGrpSpPr>
              <a:grpSpLocks/>
            </p:cNvGrpSpPr>
            <p:nvPr/>
          </p:nvGrpSpPr>
          <p:grpSpPr bwMode="auto">
            <a:xfrm>
              <a:off x="194" y="2029"/>
              <a:ext cx="789" cy="762"/>
              <a:chOff x="4176" y="3600"/>
              <a:chExt cx="1104" cy="1104"/>
            </a:xfrm>
          </p:grpSpPr>
          <p:sp>
            <p:nvSpPr>
              <p:cNvPr id="31785" name="Oval 10"/>
              <p:cNvSpPr>
                <a:spLocks/>
              </p:cNvSpPr>
              <p:nvPr/>
            </p:nvSpPr>
            <p:spPr bwMode="auto">
              <a:xfrm>
                <a:off x="4176" y="3600"/>
                <a:ext cx="1104" cy="1104"/>
              </a:xfrm>
              <a:prstGeom prst="ellipse">
                <a:avLst/>
              </a:prstGeom>
              <a:solidFill>
                <a:schemeClr val="bg2"/>
              </a:solidFill>
              <a:ln w="38100">
                <a:noFill/>
                <a:round/>
                <a:headEnd/>
                <a:tailEnd/>
              </a:ln>
            </p:spPr>
            <p:txBody>
              <a:bodyPr wrap="none" anchor="ctr">
                <a:prstTxWarp prst="textNoShape">
                  <a:avLst/>
                </a:prstTxWarp>
              </a:bodyPr>
              <a:lstStyle/>
              <a:p>
                <a:endParaRPr lang="en-US"/>
              </a:p>
            </p:txBody>
          </p:sp>
          <p:sp>
            <p:nvSpPr>
              <p:cNvPr id="31786" name="Oval 11"/>
              <p:cNvSpPr>
                <a:spLocks/>
              </p:cNvSpPr>
              <p:nvPr/>
            </p:nvSpPr>
            <p:spPr bwMode="auto">
              <a:xfrm>
                <a:off x="4598" y="4026"/>
                <a:ext cx="292" cy="292"/>
              </a:xfrm>
              <a:prstGeom prst="ellipse">
                <a:avLst/>
              </a:prstGeom>
              <a:solidFill>
                <a:schemeClr val="tx1"/>
              </a:solidFill>
              <a:ln w="38100">
                <a:noFill/>
                <a:round/>
                <a:headEnd/>
                <a:tailEnd/>
              </a:ln>
            </p:spPr>
            <p:txBody>
              <a:bodyPr wrap="none" anchor="ctr">
                <a:prstTxWarp prst="textNoShape">
                  <a:avLst/>
                </a:prstTxWarp>
              </a:bodyPr>
              <a:lstStyle/>
              <a:p>
                <a:endParaRPr lang="en-US"/>
              </a:p>
            </p:txBody>
          </p:sp>
        </p:grpSp>
        <p:grpSp>
          <p:nvGrpSpPr>
            <p:cNvPr id="6" name="Group 12"/>
            <p:cNvGrpSpPr>
              <a:grpSpLocks/>
            </p:cNvGrpSpPr>
            <p:nvPr/>
          </p:nvGrpSpPr>
          <p:grpSpPr bwMode="auto">
            <a:xfrm>
              <a:off x="1560" y="2154"/>
              <a:ext cx="789" cy="763"/>
              <a:chOff x="4176" y="3600"/>
              <a:chExt cx="1104" cy="1104"/>
            </a:xfrm>
          </p:grpSpPr>
          <p:sp>
            <p:nvSpPr>
              <p:cNvPr id="31783" name="Oval 13"/>
              <p:cNvSpPr>
                <a:spLocks/>
              </p:cNvSpPr>
              <p:nvPr/>
            </p:nvSpPr>
            <p:spPr bwMode="auto">
              <a:xfrm>
                <a:off x="4176" y="3600"/>
                <a:ext cx="1104" cy="1104"/>
              </a:xfrm>
              <a:prstGeom prst="ellipse">
                <a:avLst/>
              </a:prstGeom>
              <a:solidFill>
                <a:schemeClr val="bg2"/>
              </a:solidFill>
              <a:ln w="38100">
                <a:noFill/>
                <a:round/>
                <a:headEnd/>
                <a:tailEnd/>
              </a:ln>
            </p:spPr>
            <p:txBody>
              <a:bodyPr wrap="none" anchor="ctr">
                <a:prstTxWarp prst="textNoShape">
                  <a:avLst/>
                </a:prstTxWarp>
              </a:bodyPr>
              <a:lstStyle/>
              <a:p>
                <a:endParaRPr lang="en-US"/>
              </a:p>
            </p:txBody>
          </p:sp>
          <p:sp>
            <p:nvSpPr>
              <p:cNvPr id="31784" name="Oval 14"/>
              <p:cNvSpPr>
                <a:spLocks/>
              </p:cNvSpPr>
              <p:nvPr/>
            </p:nvSpPr>
            <p:spPr bwMode="auto">
              <a:xfrm>
                <a:off x="4598" y="4026"/>
                <a:ext cx="292" cy="292"/>
              </a:xfrm>
              <a:prstGeom prst="ellipse">
                <a:avLst/>
              </a:prstGeom>
              <a:solidFill>
                <a:schemeClr val="tx1"/>
              </a:solidFill>
              <a:ln w="38100">
                <a:noFill/>
                <a:round/>
                <a:headEnd/>
                <a:tailEnd/>
              </a:ln>
            </p:spPr>
            <p:txBody>
              <a:bodyPr wrap="none" anchor="ctr">
                <a:prstTxWarp prst="textNoShape">
                  <a:avLst/>
                </a:prstTxWarp>
              </a:bodyPr>
              <a:lstStyle/>
              <a:p>
                <a:endParaRPr lang="en-US"/>
              </a:p>
            </p:txBody>
          </p:sp>
        </p:grpSp>
        <p:grpSp>
          <p:nvGrpSpPr>
            <p:cNvPr id="7" name="Group 15"/>
            <p:cNvGrpSpPr>
              <a:grpSpLocks/>
            </p:cNvGrpSpPr>
            <p:nvPr/>
          </p:nvGrpSpPr>
          <p:grpSpPr bwMode="auto">
            <a:xfrm>
              <a:off x="827" y="2221"/>
              <a:ext cx="788" cy="763"/>
              <a:chOff x="4176" y="3600"/>
              <a:chExt cx="1104" cy="1104"/>
            </a:xfrm>
          </p:grpSpPr>
          <p:sp>
            <p:nvSpPr>
              <p:cNvPr id="31781" name="Oval 16"/>
              <p:cNvSpPr>
                <a:spLocks/>
              </p:cNvSpPr>
              <p:nvPr/>
            </p:nvSpPr>
            <p:spPr bwMode="auto">
              <a:xfrm>
                <a:off x="4176" y="3600"/>
                <a:ext cx="1104" cy="1104"/>
              </a:xfrm>
              <a:prstGeom prst="ellipse">
                <a:avLst/>
              </a:prstGeom>
              <a:solidFill>
                <a:schemeClr val="bg2"/>
              </a:solidFill>
              <a:ln w="38100">
                <a:noFill/>
                <a:round/>
                <a:headEnd/>
                <a:tailEnd/>
              </a:ln>
            </p:spPr>
            <p:txBody>
              <a:bodyPr wrap="none" anchor="ctr">
                <a:prstTxWarp prst="textNoShape">
                  <a:avLst/>
                </a:prstTxWarp>
              </a:bodyPr>
              <a:lstStyle/>
              <a:p>
                <a:endParaRPr lang="en-US"/>
              </a:p>
            </p:txBody>
          </p:sp>
          <p:sp>
            <p:nvSpPr>
              <p:cNvPr id="31782" name="Oval 17"/>
              <p:cNvSpPr>
                <a:spLocks/>
              </p:cNvSpPr>
              <p:nvPr/>
            </p:nvSpPr>
            <p:spPr bwMode="auto">
              <a:xfrm>
                <a:off x="4597" y="4026"/>
                <a:ext cx="292" cy="292"/>
              </a:xfrm>
              <a:prstGeom prst="ellipse">
                <a:avLst/>
              </a:prstGeom>
              <a:solidFill>
                <a:schemeClr val="tx1"/>
              </a:solidFill>
              <a:ln w="38100">
                <a:noFill/>
                <a:round/>
                <a:headEnd/>
                <a:tailEnd/>
              </a:ln>
            </p:spPr>
            <p:txBody>
              <a:bodyPr wrap="none" anchor="ctr">
                <a:prstTxWarp prst="textNoShape">
                  <a:avLst/>
                </a:prstTxWarp>
              </a:bodyPr>
              <a:lstStyle/>
              <a:p>
                <a:endParaRPr lang="en-US"/>
              </a:p>
            </p:txBody>
          </p:sp>
        </p:grpSp>
        <p:grpSp>
          <p:nvGrpSpPr>
            <p:cNvPr id="8" name="Group 18"/>
            <p:cNvGrpSpPr>
              <a:grpSpLocks/>
            </p:cNvGrpSpPr>
            <p:nvPr/>
          </p:nvGrpSpPr>
          <p:grpSpPr bwMode="auto">
            <a:xfrm>
              <a:off x="125" y="1436"/>
              <a:ext cx="788" cy="762"/>
              <a:chOff x="4176" y="3600"/>
              <a:chExt cx="1104" cy="1104"/>
            </a:xfrm>
          </p:grpSpPr>
          <p:sp>
            <p:nvSpPr>
              <p:cNvPr id="31779" name="Oval 19"/>
              <p:cNvSpPr>
                <a:spLocks/>
              </p:cNvSpPr>
              <p:nvPr/>
            </p:nvSpPr>
            <p:spPr bwMode="auto">
              <a:xfrm>
                <a:off x="4176" y="3600"/>
                <a:ext cx="1104" cy="1104"/>
              </a:xfrm>
              <a:prstGeom prst="ellipse">
                <a:avLst/>
              </a:prstGeom>
              <a:solidFill>
                <a:schemeClr val="bg2"/>
              </a:solidFill>
              <a:ln w="38100">
                <a:noFill/>
                <a:round/>
                <a:headEnd/>
                <a:tailEnd/>
              </a:ln>
            </p:spPr>
            <p:txBody>
              <a:bodyPr wrap="none" anchor="ctr">
                <a:prstTxWarp prst="textNoShape">
                  <a:avLst/>
                </a:prstTxWarp>
              </a:bodyPr>
              <a:lstStyle/>
              <a:p>
                <a:endParaRPr lang="en-US"/>
              </a:p>
            </p:txBody>
          </p:sp>
          <p:sp>
            <p:nvSpPr>
              <p:cNvPr id="31780" name="Oval 20"/>
              <p:cNvSpPr>
                <a:spLocks/>
              </p:cNvSpPr>
              <p:nvPr/>
            </p:nvSpPr>
            <p:spPr bwMode="auto">
              <a:xfrm>
                <a:off x="4597" y="4026"/>
                <a:ext cx="292" cy="292"/>
              </a:xfrm>
              <a:prstGeom prst="ellipse">
                <a:avLst/>
              </a:prstGeom>
              <a:solidFill>
                <a:schemeClr val="tx1"/>
              </a:solidFill>
              <a:ln w="38100">
                <a:noFill/>
                <a:round/>
                <a:headEnd/>
                <a:tailEnd/>
              </a:ln>
            </p:spPr>
            <p:txBody>
              <a:bodyPr wrap="none" anchor="ctr">
                <a:prstTxWarp prst="textNoShape">
                  <a:avLst/>
                </a:prstTxWarp>
              </a:bodyPr>
              <a:lstStyle/>
              <a:p>
                <a:endParaRPr lang="en-US"/>
              </a:p>
            </p:txBody>
          </p:sp>
        </p:grpSp>
        <p:grpSp>
          <p:nvGrpSpPr>
            <p:cNvPr id="9" name="Group 21"/>
            <p:cNvGrpSpPr>
              <a:grpSpLocks/>
            </p:cNvGrpSpPr>
            <p:nvPr/>
          </p:nvGrpSpPr>
          <p:grpSpPr bwMode="auto">
            <a:xfrm>
              <a:off x="432" y="740"/>
              <a:ext cx="789" cy="762"/>
              <a:chOff x="4176" y="3600"/>
              <a:chExt cx="1104" cy="1104"/>
            </a:xfrm>
          </p:grpSpPr>
          <p:sp>
            <p:nvSpPr>
              <p:cNvPr id="31777" name="Oval 22"/>
              <p:cNvSpPr>
                <a:spLocks/>
              </p:cNvSpPr>
              <p:nvPr/>
            </p:nvSpPr>
            <p:spPr bwMode="auto">
              <a:xfrm>
                <a:off x="4176" y="3600"/>
                <a:ext cx="1104" cy="1104"/>
              </a:xfrm>
              <a:prstGeom prst="ellipse">
                <a:avLst/>
              </a:prstGeom>
              <a:solidFill>
                <a:schemeClr val="bg2"/>
              </a:solidFill>
              <a:ln w="38100">
                <a:noFill/>
                <a:round/>
                <a:headEnd/>
                <a:tailEnd/>
              </a:ln>
            </p:spPr>
            <p:txBody>
              <a:bodyPr wrap="none" anchor="ctr">
                <a:prstTxWarp prst="textNoShape">
                  <a:avLst/>
                </a:prstTxWarp>
              </a:bodyPr>
              <a:lstStyle/>
              <a:p>
                <a:endParaRPr lang="en-US"/>
              </a:p>
            </p:txBody>
          </p:sp>
          <p:sp>
            <p:nvSpPr>
              <p:cNvPr id="31778" name="Oval 23"/>
              <p:cNvSpPr>
                <a:spLocks/>
              </p:cNvSpPr>
              <p:nvPr/>
            </p:nvSpPr>
            <p:spPr bwMode="auto">
              <a:xfrm>
                <a:off x="4598" y="4026"/>
                <a:ext cx="292" cy="292"/>
              </a:xfrm>
              <a:prstGeom prst="ellipse">
                <a:avLst/>
              </a:prstGeom>
              <a:solidFill>
                <a:schemeClr val="tx1"/>
              </a:solidFill>
              <a:ln w="38100">
                <a:noFill/>
                <a:round/>
                <a:headEnd/>
                <a:tailEnd/>
              </a:ln>
            </p:spPr>
            <p:txBody>
              <a:bodyPr wrap="none" anchor="ctr">
                <a:prstTxWarp prst="textNoShape">
                  <a:avLst/>
                </a:prstTxWarp>
              </a:bodyPr>
              <a:lstStyle/>
              <a:p>
                <a:endParaRPr lang="en-US"/>
              </a:p>
            </p:txBody>
          </p:sp>
        </p:grpSp>
        <p:grpSp>
          <p:nvGrpSpPr>
            <p:cNvPr id="10" name="Group 24"/>
            <p:cNvGrpSpPr>
              <a:grpSpLocks/>
            </p:cNvGrpSpPr>
            <p:nvPr/>
          </p:nvGrpSpPr>
          <p:grpSpPr bwMode="auto">
            <a:xfrm>
              <a:off x="1698" y="1399"/>
              <a:ext cx="788" cy="762"/>
              <a:chOff x="4176" y="3600"/>
              <a:chExt cx="1104" cy="1104"/>
            </a:xfrm>
          </p:grpSpPr>
          <p:sp>
            <p:nvSpPr>
              <p:cNvPr id="31775" name="Oval 25"/>
              <p:cNvSpPr>
                <a:spLocks/>
              </p:cNvSpPr>
              <p:nvPr/>
            </p:nvSpPr>
            <p:spPr bwMode="auto">
              <a:xfrm>
                <a:off x="4176" y="3600"/>
                <a:ext cx="1104" cy="1104"/>
              </a:xfrm>
              <a:prstGeom prst="ellipse">
                <a:avLst/>
              </a:prstGeom>
              <a:solidFill>
                <a:schemeClr val="bg2"/>
              </a:solidFill>
              <a:ln w="38100">
                <a:noFill/>
                <a:round/>
                <a:headEnd/>
                <a:tailEnd/>
              </a:ln>
            </p:spPr>
            <p:txBody>
              <a:bodyPr wrap="none" anchor="ctr">
                <a:prstTxWarp prst="textNoShape">
                  <a:avLst/>
                </a:prstTxWarp>
              </a:bodyPr>
              <a:lstStyle/>
              <a:p>
                <a:endParaRPr lang="en-US"/>
              </a:p>
            </p:txBody>
          </p:sp>
          <p:sp>
            <p:nvSpPr>
              <p:cNvPr id="31776" name="Oval 26"/>
              <p:cNvSpPr>
                <a:spLocks/>
              </p:cNvSpPr>
              <p:nvPr/>
            </p:nvSpPr>
            <p:spPr bwMode="auto">
              <a:xfrm>
                <a:off x="4597" y="4026"/>
                <a:ext cx="292" cy="292"/>
              </a:xfrm>
              <a:prstGeom prst="ellipse">
                <a:avLst/>
              </a:prstGeom>
              <a:solidFill>
                <a:schemeClr val="tx1"/>
              </a:solidFill>
              <a:ln w="38100">
                <a:noFill/>
                <a:round/>
                <a:headEnd/>
                <a:tailEnd/>
              </a:ln>
            </p:spPr>
            <p:txBody>
              <a:bodyPr wrap="none" anchor="ctr">
                <a:prstTxWarp prst="textNoShape">
                  <a:avLst/>
                </a:prstTxWarp>
              </a:bodyPr>
              <a:lstStyle/>
              <a:p>
                <a:endParaRPr lang="en-US"/>
              </a:p>
            </p:txBody>
          </p:sp>
        </p:grpSp>
        <p:grpSp>
          <p:nvGrpSpPr>
            <p:cNvPr id="11" name="Group 27"/>
            <p:cNvGrpSpPr>
              <a:grpSpLocks/>
            </p:cNvGrpSpPr>
            <p:nvPr/>
          </p:nvGrpSpPr>
          <p:grpSpPr bwMode="auto">
            <a:xfrm>
              <a:off x="2023" y="682"/>
              <a:ext cx="789" cy="762"/>
              <a:chOff x="4176" y="3611"/>
              <a:chExt cx="1104" cy="1104"/>
            </a:xfrm>
          </p:grpSpPr>
          <p:sp>
            <p:nvSpPr>
              <p:cNvPr id="31773" name="Oval 28"/>
              <p:cNvSpPr>
                <a:spLocks/>
              </p:cNvSpPr>
              <p:nvPr/>
            </p:nvSpPr>
            <p:spPr bwMode="auto">
              <a:xfrm>
                <a:off x="4176" y="3611"/>
                <a:ext cx="1104" cy="1104"/>
              </a:xfrm>
              <a:prstGeom prst="ellipse">
                <a:avLst/>
              </a:prstGeom>
              <a:solidFill>
                <a:schemeClr val="bg2"/>
              </a:solidFill>
              <a:ln w="38100">
                <a:noFill/>
                <a:round/>
                <a:headEnd/>
                <a:tailEnd/>
              </a:ln>
            </p:spPr>
            <p:txBody>
              <a:bodyPr wrap="none" anchor="ctr">
                <a:prstTxWarp prst="textNoShape">
                  <a:avLst/>
                </a:prstTxWarp>
              </a:bodyPr>
              <a:lstStyle/>
              <a:p>
                <a:endParaRPr lang="en-US"/>
              </a:p>
            </p:txBody>
          </p:sp>
          <p:sp>
            <p:nvSpPr>
              <p:cNvPr id="31774" name="Oval 29"/>
              <p:cNvSpPr>
                <a:spLocks/>
              </p:cNvSpPr>
              <p:nvPr/>
            </p:nvSpPr>
            <p:spPr bwMode="auto">
              <a:xfrm>
                <a:off x="4598" y="4026"/>
                <a:ext cx="292" cy="292"/>
              </a:xfrm>
              <a:prstGeom prst="ellipse">
                <a:avLst/>
              </a:prstGeom>
              <a:solidFill>
                <a:schemeClr val="tx1"/>
              </a:solidFill>
              <a:ln w="38100">
                <a:noFill/>
                <a:round/>
                <a:headEnd/>
                <a:tailEnd/>
              </a:ln>
            </p:spPr>
            <p:txBody>
              <a:bodyPr wrap="none" anchor="ctr">
                <a:prstTxWarp prst="textNoShape">
                  <a:avLst/>
                </a:prstTxWarp>
              </a:bodyPr>
              <a:lstStyle/>
              <a:p>
                <a:endParaRPr lang="en-US"/>
              </a:p>
            </p:txBody>
          </p:sp>
        </p:grpSp>
        <p:grpSp>
          <p:nvGrpSpPr>
            <p:cNvPr id="12" name="Group 30"/>
            <p:cNvGrpSpPr>
              <a:grpSpLocks/>
            </p:cNvGrpSpPr>
            <p:nvPr/>
          </p:nvGrpSpPr>
          <p:grpSpPr bwMode="auto">
            <a:xfrm>
              <a:off x="2369" y="1369"/>
              <a:ext cx="789" cy="763"/>
              <a:chOff x="4176" y="3600"/>
              <a:chExt cx="1104" cy="1104"/>
            </a:xfrm>
          </p:grpSpPr>
          <p:sp>
            <p:nvSpPr>
              <p:cNvPr id="31771" name="Oval 31"/>
              <p:cNvSpPr>
                <a:spLocks/>
              </p:cNvSpPr>
              <p:nvPr/>
            </p:nvSpPr>
            <p:spPr bwMode="auto">
              <a:xfrm>
                <a:off x="4176" y="3600"/>
                <a:ext cx="1104" cy="1104"/>
              </a:xfrm>
              <a:prstGeom prst="ellipse">
                <a:avLst/>
              </a:prstGeom>
              <a:solidFill>
                <a:schemeClr val="bg2"/>
              </a:solidFill>
              <a:ln w="38100">
                <a:noFill/>
                <a:round/>
                <a:headEnd/>
                <a:tailEnd/>
              </a:ln>
            </p:spPr>
            <p:txBody>
              <a:bodyPr wrap="none" anchor="ctr">
                <a:prstTxWarp prst="textNoShape">
                  <a:avLst/>
                </a:prstTxWarp>
              </a:bodyPr>
              <a:lstStyle/>
              <a:p>
                <a:endParaRPr lang="en-US"/>
              </a:p>
            </p:txBody>
          </p:sp>
          <p:sp>
            <p:nvSpPr>
              <p:cNvPr id="31772" name="Oval 32"/>
              <p:cNvSpPr>
                <a:spLocks/>
              </p:cNvSpPr>
              <p:nvPr/>
            </p:nvSpPr>
            <p:spPr bwMode="auto">
              <a:xfrm>
                <a:off x="4598" y="4026"/>
                <a:ext cx="292" cy="292"/>
              </a:xfrm>
              <a:prstGeom prst="ellipse">
                <a:avLst/>
              </a:prstGeom>
              <a:solidFill>
                <a:schemeClr val="tx1"/>
              </a:solidFill>
              <a:ln w="38100">
                <a:noFill/>
                <a:round/>
                <a:headEnd/>
                <a:tailEnd/>
              </a:ln>
            </p:spPr>
            <p:txBody>
              <a:bodyPr wrap="none" anchor="ctr">
                <a:prstTxWarp prst="textNoShape">
                  <a:avLst/>
                </a:prstTxWarp>
              </a:bodyPr>
              <a:lstStyle/>
              <a:p>
                <a:endParaRPr lang="en-US"/>
              </a:p>
            </p:txBody>
          </p:sp>
        </p:grpSp>
        <p:grpSp>
          <p:nvGrpSpPr>
            <p:cNvPr id="13" name="Group 33"/>
            <p:cNvGrpSpPr>
              <a:grpSpLocks/>
            </p:cNvGrpSpPr>
            <p:nvPr/>
          </p:nvGrpSpPr>
          <p:grpSpPr bwMode="auto">
            <a:xfrm>
              <a:off x="2350" y="2095"/>
              <a:ext cx="789" cy="762"/>
              <a:chOff x="4176" y="3600"/>
              <a:chExt cx="1104" cy="1104"/>
            </a:xfrm>
          </p:grpSpPr>
          <p:sp>
            <p:nvSpPr>
              <p:cNvPr id="31769" name="Oval 34"/>
              <p:cNvSpPr>
                <a:spLocks/>
              </p:cNvSpPr>
              <p:nvPr/>
            </p:nvSpPr>
            <p:spPr bwMode="auto">
              <a:xfrm>
                <a:off x="4176" y="3600"/>
                <a:ext cx="1104" cy="1104"/>
              </a:xfrm>
              <a:prstGeom prst="ellipse">
                <a:avLst/>
              </a:prstGeom>
              <a:solidFill>
                <a:schemeClr val="bg2"/>
              </a:solidFill>
              <a:ln w="38100">
                <a:noFill/>
                <a:round/>
                <a:headEnd/>
                <a:tailEnd/>
              </a:ln>
            </p:spPr>
            <p:txBody>
              <a:bodyPr wrap="none" anchor="ctr">
                <a:prstTxWarp prst="textNoShape">
                  <a:avLst/>
                </a:prstTxWarp>
              </a:bodyPr>
              <a:lstStyle/>
              <a:p>
                <a:endParaRPr lang="en-US"/>
              </a:p>
            </p:txBody>
          </p:sp>
          <p:sp>
            <p:nvSpPr>
              <p:cNvPr id="31770" name="Oval 35"/>
              <p:cNvSpPr>
                <a:spLocks/>
              </p:cNvSpPr>
              <p:nvPr/>
            </p:nvSpPr>
            <p:spPr bwMode="auto">
              <a:xfrm>
                <a:off x="4598" y="4026"/>
                <a:ext cx="292" cy="292"/>
              </a:xfrm>
              <a:prstGeom prst="ellipse">
                <a:avLst/>
              </a:prstGeom>
              <a:solidFill>
                <a:schemeClr val="tx1"/>
              </a:solidFill>
              <a:ln w="38100">
                <a:noFill/>
                <a:round/>
                <a:headEnd/>
                <a:tailEnd/>
              </a:ln>
            </p:spPr>
            <p:txBody>
              <a:bodyPr wrap="none" anchor="ctr">
                <a:prstTxWarp prst="textNoShape">
                  <a:avLst/>
                </a:prstTxWarp>
              </a:bodyPr>
              <a:lstStyle/>
              <a:p>
                <a:endParaRPr lang="en-US"/>
              </a:p>
            </p:txBody>
          </p:sp>
        </p:grpSp>
      </p:grpSp>
      <p:pic>
        <p:nvPicPr>
          <p:cNvPr id="31751" name="Picture 41"/>
          <p:cNvPicPr>
            <a:picLocks noChangeAspect="1"/>
          </p:cNvPicPr>
          <p:nvPr/>
        </p:nvPicPr>
        <p:blipFill>
          <a:blip r:embed="rId4"/>
          <a:srcRect/>
          <a:stretch>
            <a:fillRect/>
          </a:stretch>
        </p:blipFill>
        <p:spPr bwMode="auto">
          <a:xfrm>
            <a:off x="14288" y="1079500"/>
            <a:ext cx="4576762" cy="5340350"/>
          </a:xfrm>
          <a:prstGeom prst="rect">
            <a:avLst/>
          </a:prstGeom>
          <a:noFill/>
          <a:ln w="38100">
            <a:noFill/>
            <a:miter lim="800000"/>
            <a:headEnd/>
            <a:tailEnd/>
          </a:ln>
        </p:spPr>
      </p:pic>
      <p:sp>
        <p:nvSpPr>
          <p:cNvPr id="31752" name="Text Box 43"/>
          <p:cNvSpPr txBox="1">
            <a:spLocks noChangeArrowheads="1"/>
          </p:cNvSpPr>
          <p:nvPr/>
        </p:nvSpPr>
        <p:spPr bwMode="auto">
          <a:xfrm>
            <a:off x="6130925" y="6394450"/>
            <a:ext cx="2214563" cy="366713"/>
          </a:xfrm>
          <a:prstGeom prst="rect">
            <a:avLst/>
          </a:prstGeom>
          <a:noFill/>
          <a:ln w="15875">
            <a:noFill/>
            <a:miter lim="800000"/>
            <a:headEnd/>
            <a:tailEnd/>
          </a:ln>
        </p:spPr>
        <p:txBody>
          <a:bodyPr>
            <a:prstTxWarp prst="textNoShape">
              <a:avLst/>
            </a:prstTxWarp>
            <a:spAutoFit/>
          </a:bodyPr>
          <a:lstStyle/>
          <a:p>
            <a:r>
              <a:rPr lang="en-US" sz="1800"/>
              <a:t>Exclusion zone</a:t>
            </a:r>
          </a:p>
        </p:txBody>
      </p:sp>
      <p:sp>
        <p:nvSpPr>
          <p:cNvPr id="31753" name="Freeform 45"/>
          <p:cNvSpPr>
            <a:spLocks/>
          </p:cNvSpPr>
          <p:nvPr/>
        </p:nvSpPr>
        <p:spPr bwMode="auto">
          <a:xfrm>
            <a:off x="5870575" y="6053138"/>
            <a:ext cx="296863" cy="522287"/>
          </a:xfrm>
          <a:custGeom>
            <a:avLst/>
            <a:gdLst>
              <a:gd name="T0" fmla="*/ 2147483647 w 187"/>
              <a:gd name="T1" fmla="*/ 2147483647 h 329"/>
              <a:gd name="T2" fmla="*/ 2147483647 w 187"/>
              <a:gd name="T3" fmla="*/ 2147483647 h 329"/>
              <a:gd name="T4" fmla="*/ 2147483647 w 187"/>
              <a:gd name="T5" fmla="*/ 2147483647 h 329"/>
              <a:gd name="T6" fmla="*/ 2147483647 w 187"/>
              <a:gd name="T7" fmla="*/ 0 h 329"/>
              <a:gd name="T8" fmla="*/ 0 60000 65536"/>
              <a:gd name="T9" fmla="*/ 0 60000 65536"/>
              <a:gd name="T10" fmla="*/ 0 60000 65536"/>
              <a:gd name="T11" fmla="*/ 0 60000 65536"/>
              <a:gd name="T12" fmla="*/ 0 w 187"/>
              <a:gd name="T13" fmla="*/ 0 h 329"/>
              <a:gd name="T14" fmla="*/ 187 w 187"/>
              <a:gd name="T15" fmla="*/ 329 h 329"/>
            </a:gdLst>
            <a:ahLst/>
            <a:cxnLst>
              <a:cxn ang="T8">
                <a:pos x="T0" y="T1"/>
              </a:cxn>
              <a:cxn ang="T9">
                <a:pos x="T2" y="T3"/>
              </a:cxn>
              <a:cxn ang="T10">
                <a:pos x="T4" y="T5"/>
              </a:cxn>
              <a:cxn ang="T11">
                <a:pos x="T6" y="T7"/>
              </a:cxn>
            </a:cxnLst>
            <a:rect l="T12" t="T13" r="T14" b="T15"/>
            <a:pathLst>
              <a:path w="187" h="329">
                <a:moveTo>
                  <a:pt x="178" y="329"/>
                </a:moveTo>
                <a:cubicBezTo>
                  <a:pt x="182" y="287"/>
                  <a:pt x="187" y="245"/>
                  <a:pt x="160" y="214"/>
                </a:cubicBezTo>
                <a:cubicBezTo>
                  <a:pt x="133" y="183"/>
                  <a:pt x="36" y="179"/>
                  <a:pt x="18" y="143"/>
                </a:cubicBezTo>
                <a:cubicBezTo>
                  <a:pt x="0" y="107"/>
                  <a:pt x="26" y="53"/>
                  <a:pt x="53" y="0"/>
                </a:cubicBezTo>
              </a:path>
            </a:pathLst>
          </a:custGeom>
          <a:noFill/>
          <a:ln w="15875">
            <a:solidFill>
              <a:schemeClr val="tx1"/>
            </a:solidFill>
            <a:round/>
            <a:headEnd/>
            <a:tailEnd type="triangle" w="med" len="med"/>
          </a:ln>
        </p:spPr>
        <p:txBody>
          <a:bodyPr wrap="none" anchor="ctr">
            <a:prstTxWarp prst="textNoShape">
              <a:avLst/>
            </a:prstTxWarp>
          </a:bodyPr>
          <a:lstStyle/>
          <a:p>
            <a:endParaRPr lang="en-US"/>
          </a:p>
        </p:txBody>
      </p:sp>
      <p:sp>
        <p:nvSpPr>
          <p:cNvPr id="31754" name="TextBox 45"/>
          <p:cNvSpPr txBox="1">
            <a:spLocks noChangeArrowheads="1"/>
          </p:cNvSpPr>
          <p:nvPr/>
        </p:nvSpPr>
        <p:spPr bwMode="auto">
          <a:xfrm>
            <a:off x="1493838" y="817563"/>
            <a:ext cx="2068512" cy="307975"/>
          </a:xfrm>
          <a:prstGeom prst="rect">
            <a:avLst/>
          </a:prstGeom>
          <a:noFill/>
          <a:ln w="9525">
            <a:noFill/>
            <a:miter lim="800000"/>
            <a:headEnd/>
            <a:tailEnd/>
          </a:ln>
        </p:spPr>
        <p:txBody>
          <a:bodyPr>
            <a:prstTxWarp prst="textNoShape">
              <a:avLst/>
            </a:prstTxWarp>
            <a:spAutoFit/>
          </a:bodyPr>
          <a:lstStyle/>
          <a:p>
            <a:r>
              <a:rPr lang="en-US"/>
              <a:t>EPON 862 + Cure W</a:t>
            </a:r>
          </a:p>
        </p:txBody>
      </p:sp>
      <p:sp>
        <p:nvSpPr>
          <p:cNvPr id="49" name="Line 20"/>
          <p:cNvSpPr>
            <a:spLocks noChangeAspect="1" noChangeShapeType="1"/>
          </p:cNvSpPr>
          <p:nvPr/>
        </p:nvSpPr>
        <p:spPr bwMode="auto">
          <a:xfrm>
            <a:off x="5694680" y="4038600"/>
            <a:ext cx="1066800" cy="0"/>
          </a:xfrm>
          <a:prstGeom prst="line">
            <a:avLst/>
          </a:prstGeom>
          <a:noFill/>
          <a:ln w="34925">
            <a:solidFill>
              <a:srgbClr val="000000"/>
            </a:solidFill>
            <a:round/>
            <a:headEnd type="triangle"/>
            <a:tailEnd type="triangle"/>
          </a:ln>
          <a:extLst>
            <a:ext uri="{909E8E84-426E-40dd-AFC4-6F175D3DCCD1}">
              <a14:hiddenFill xmlns:a14="http://schemas.microsoft.com/office/drawing/2010/main" xmlns="">
                <a:noFill/>
              </a14:hiddenFill>
            </a:ext>
          </a:extLst>
        </p:spPr>
        <p:txBody>
          <a:bodyPr/>
          <a:lstStyle/>
          <a:p>
            <a:endParaRPr lang="en-US"/>
          </a:p>
        </p:txBody>
      </p:sp>
      <p:sp>
        <p:nvSpPr>
          <p:cNvPr id="50" name="Text Box 21"/>
          <p:cNvSpPr txBox="1">
            <a:spLocks noChangeAspect="1" noChangeArrowheads="1"/>
          </p:cNvSpPr>
          <p:nvPr/>
        </p:nvSpPr>
        <p:spPr bwMode="auto">
          <a:xfrm>
            <a:off x="5638800" y="4038600"/>
            <a:ext cx="1143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b="1" dirty="0" smtClean="0"/>
              <a:t>600 </a:t>
            </a:r>
            <a:r>
              <a:rPr lang="en-US" sz="2400" b="1" dirty="0" err="1" smtClean="0"/>
              <a:t>Å</a:t>
            </a:r>
            <a:endParaRPr lang="en-US" sz="2400" b="1" dirty="0"/>
          </a:p>
        </p:txBody>
      </p:sp>
      <p:grpSp>
        <p:nvGrpSpPr>
          <p:cNvPr id="51" name="Group 17"/>
          <p:cNvGrpSpPr>
            <a:grpSpLocks noChangeAspect="1"/>
          </p:cNvGrpSpPr>
          <p:nvPr/>
        </p:nvGrpSpPr>
        <p:grpSpPr bwMode="auto">
          <a:xfrm>
            <a:off x="5307013" y="838200"/>
            <a:ext cx="2770187" cy="2506663"/>
            <a:chOff x="3667" y="943"/>
            <a:chExt cx="1430" cy="1294"/>
          </a:xfrm>
        </p:grpSpPr>
        <p:graphicFrame>
          <p:nvGraphicFramePr>
            <p:cNvPr id="52" name="Object 18"/>
            <p:cNvGraphicFramePr>
              <a:graphicFrameLocks noChangeAspect="1"/>
            </p:cNvGraphicFramePr>
            <p:nvPr/>
          </p:nvGraphicFramePr>
          <p:xfrm>
            <a:off x="3667" y="943"/>
            <a:ext cx="1430" cy="1294"/>
          </p:xfrm>
          <a:graphic>
            <a:graphicData uri="http://schemas.openxmlformats.org/presentationml/2006/ole">
              <mc:AlternateContent xmlns:mc="http://schemas.openxmlformats.org/markup-compatibility/2006">
                <mc:Choice xmlns:v="urn:schemas-microsoft-com:vml" Requires="v">
                  <p:oleObj spid="_x0000_s688207" name="Document" r:id="rId5" imgW="2270760" imgH="2054352" progId="Word.Document.8">
                    <p:embed/>
                  </p:oleObj>
                </mc:Choice>
                <mc:Fallback>
                  <p:oleObj name="Document" r:id="rId5" imgW="2270760" imgH="2054352"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7" y="943"/>
                          <a:ext cx="1430" cy="129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53" name="Group 19"/>
            <p:cNvGrpSpPr>
              <a:grpSpLocks noChangeAspect="1"/>
            </p:cNvGrpSpPr>
            <p:nvPr/>
          </p:nvGrpSpPr>
          <p:grpSpPr bwMode="auto">
            <a:xfrm>
              <a:off x="4682" y="2076"/>
              <a:ext cx="403" cy="144"/>
              <a:chOff x="6904" y="4603"/>
              <a:chExt cx="1009" cy="360"/>
            </a:xfrm>
          </p:grpSpPr>
          <p:sp>
            <p:nvSpPr>
              <p:cNvPr id="54" name="Line 20"/>
              <p:cNvSpPr>
                <a:spLocks noChangeAspect="1" noChangeShapeType="1"/>
              </p:cNvSpPr>
              <p:nvPr/>
            </p:nvSpPr>
            <p:spPr bwMode="auto">
              <a:xfrm>
                <a:off x="7144" y="4613"/>
                <a:ext cx="548" cy="0"/>
              </a:xfrm>
              <a:prstGeom prst="line">
                <a:avLst/>
              </a:prstGeom>
              <a:noFill/>
              <a:ln w="3492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 name="Text Box 21"/>
              <p:cNvSpPr txBox="1">
                <a:spLocks noChangeAspect="1" noChangeArrowheads="1"/>
              </p:cNvSpPr>
              <p:nvPr/>
            </p:nvSpPr>
            <p:spPr bwMode="auto">
              <a:xfrm>
                <a:off x="6904" y="4603"/>
                <a:ext cx="1009"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1000" b="1" dirty="0" smtClean="0">
                    <a:solidFill>
                      <a:schemeClr val="bg1"/>
                    </a:solidFill>
                  </a:rPr>
                  <a:t>500 </a:t>
                </a:r>
                <a:r>
                  <a:rPr lang="en-US" sz="1000" b="1" dirty="0" err="1" smtClean="0">
                    <a:solidFill>
                      <a:schemeClr val="bg1"/>
                    </a:solidFill>
                  </a:rPr>
                  <a:t>Å</a:t>
                </a:r>
                <a:endParaRPr lang="en-US" sz="1000" b="1" dirty="0">
                  <a:solidFill>
                    <a:schemeClr val="bg1"/>
                  </a:solidFill>
                </a:endParaRPr>
              </a:p>
            </p:txBody>
          </p:sp>
        </p:grpSp>
      </p:grpSp>
      <p:graphicFrame>
        <p:nvGraphicFramePr>
          <p:cNvPr id="16" name="Object 15"/>
          <p:cNvGraphicFramePr>
            <a:graphicFrameLocks noChangeAspect="1"/>
          </p:cNvGraphicFramePr>
          <p:nvPr>
            <p:extLst>
              <p:ext uri="{D42A27DB-BD31-4B8C-83A1-F6EECF244321}">
                <p14:modId xmlns:p14="http://schemas.microsoft.com/office/powerpoint/2010/main" val="2568184679"/>
              </p:ext>
            </p:extLst>
          </p:nvPr>
        </p:nvGraphicFramePr>
        <p:xfrm>
          <a:off x="3276600" y="1447800"/>
          <a:ext cx="685800" cy="613611"/>
        </p:xfrm>
        <a:graphic>
          <a:graphicData uri="http://schemas.openxmlformats.org/presentationml/2006/ole">
            <mc:AlternateContent xmlns:mc="http://schemas.openxmlformats.org/markup-compatibility/2006">
              <mc:Choice xmlns:v="urn:schemas-microsoft-com:vml" Requires="v">
                <p:oleObj spid="_x0000_s688208" name="Equation" r:id="rId7" imgW="482600" imgH="431800" progId="Equation.3">
                  <p:embed/>
                </p:oleObj>
              </mc:Choice>
              <mc:Fallback>
                <p:oleObj name="Equation" r:id="rId7" imgW="482600" imgH="431800" progId="Equation.3">
                  <p:embed/>
                  <p:pic>
                    <p:nvPicPr>
                      <p:cNvPr id="0" name=""/>
                      <p:cNvPicPr/>
                      <p:nvPr/>
                    </p:nvPicPr>
                    <p:blipFill>
                      <a:blip r:embed="rId8"/>
                      <a:stretch>
                        <a:fillRect/>
                      </a:stretch>
                    </p:blipFill>
                    <p:spPr>
                      <a:xfrm>
                        <a:off x="3276600" y="1447800"/>
                        <a:ext cx="685800" cy="613611"/>
                      </a:xfrm>
                      <a:prstGeom prst="rect">
                        <a:avLst/>
                      </a:prstGeom>
                      <a:solidFill>
                        <a:srgbClr val="FFFFFF"/>
                      </a:solidFill>
                    </p:spPr>
                  </p:pic>
                </p:oleObj>
              </mc:Fallback>
            </mc:AlternateContent>
          </a:graphicData>
        </a:graphic>
      </p:graphicFrame>
      <p:sp>
        <p:nvSpPr>
          <p:cNvPr id="14" name="Slide Number Placeholder 13"/>
          <p:cNvSpPr>
            <a:spLocks noGrp="1"/>
          </p:cNvSpPr>
          <p:nvPr>
            <p:ph type="sldNum" sz="quarter" idx="4"/>
          </p:nvPr>
        </p:nvSpPr>
        <p:spPr/>
        <p:txBody>
          <a:bodyPr/>
          <a:lstStyle/>
          <a:p>
            <a:fld id="{60DEB89E-A7DC-234A-8DE1-287DCE9F6685}" type="slidenum">
              <a:rPr lang="en-US" smtClean="0"/>
              <a:pPr/>
              <a:t>8</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893763" y="0"/>
            <a:ext cx="8315325" cy="685800"/>
          </a:xfrm>
        </p:spPr>
        <p:txBody>
          <a:bodyPr/>
          <a:lstStyle/>
          <a:p>
            <a:r>
              <a:rPr lang="en-US" sz="2800" dirty="0" smtClean="0">
                <a:ea typeface="ＭＳ Ｐゴシック" charset="-128"/>
                <a:cs typeface="ＭＳ Ｐゴシック" charset="-128"/>
              </a:rPr>
              <a:t>The Promise of Nanotube Reinforcement</a:t>
            </a:r>
            <a:endParaRPr lang="en-US" sz="2800" dirty="0">
              <a:ea typeface="ＭＳ Ｐゴシック" charset="-128"/>
              <a:cs typeface="ＭＳ Ｐゴシック" charset="-128"/>
            </a:endParaRPr>
          </a:p>
        </p:txBody>
      </p:sp>
      <p:sp>
        <p:nvSpPr>
          <p:cNvPr id="68612" name="Rectangle 3"/>
          <p:cNvSpPr>
            <a:spLocks noChangeArrowheads="1"/>
          </p:cNvSpPr>
          <p:nvPr/>
        </p:nvSpPr>
        <p:spPr bwMode="auto">
          <a:xfrm>
            <a:off x="2976563" y="2509838"/>
            <a:ext cx="9144000" cy="0"/>
          </a:xfrm>
          <a:prstGeom prst="rect">
            <a:avLst/>
          </a:prstGeom>
          <a:noFill/>
          <a:ln w="9525">
            <a:noFill/>
            <a:miter lim="800000"/>
            <a:headEnd/>
            <a:tailEnd/>
          </a:ln>
        </p:spPr>
        <p:txBody>
          <a:bodyPr>
            <a:prstTxWarp prst="textNoShape">
              <a:avLst/>
            </a:prstTxWarp>
            <a:spAutoFit/>
          </a:bodyPr>
          <a:lstStyle/>
          <a:p>
            <a:endParaRPr lang="en-US"/>
          </a:p>
        </p:txBody>
      </p:sp>
      <p:graphicFrame>
        <p:nvGraphicFramePr>
          <p:cNvPr id="436" name="Object 2"/>
          <p:cNvGraphicFramePr>
            <a:graphicFrameLocks noChangeAspect="1"/>
          </p:cNvGraphicFramePr>
          <p:nvPr>
            <p:extLst>
              <p:ext uri="{D42A27DB-BD31-4B8C-83A1-F6EECF244321}">
                <p14:modId xmlns:p14="http://schemas.microsoft.com/office/powerpoint/2010/main" val="317255188"/>
              </p:ext>
            </p:extLst>
          </p:nvPr>
        </p:nvGraphicFramePr>
        <p:xfrm>
          <a:off x="457200" y="3796431"/>
          <a:ext cx="1516063" cy="331787"/>
        </p:xfrm>
        <a:graphic>
          <a:graphicData uri="http://schemas.openxmlformats.org/presentationml/2006/ole">
            <mc:AlternateContent xmlns:mc="http://schemas.openxmlformats.org/markup-compatibility/2006">
              <mc:Choice xmlns:v="urn:schemas-microsoft-com:vml" Requires="v">
                <p:oleObj spid="_x0000_s777385" name="Equation" r:id="rId4" imgW="1231686" imgH="266608" progId="Equation.3">
                  <p:embed/>
                </p:oleObj>
              </mc:Choice>
              <mc:Fallback>
                <p:oleObj name="Equation" r:id="rId4" imgW="1231686" imgH="266608" progId="Equation.3">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796431"/>
                        <a:ext cx="1516063" cy="3317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437" name="Group 75"/>
          <p:cNvGrpSpPr>
            <a:grpSpLocks/>
          </p:cNvGrpSpPr>
          <p:nvPr/>
        </p:nvGrpSpPr>
        <p:grpSpPr bwMode="auto">
          <a:xfrm>
            <a:off x="3200400" y="1232618"/>
            <a:ext cx="2239661" cy="1204507"/>
            <a:chOff x="3339" y="1175"/>
            <a:chExt cx="1147" cy="610"/>
          </a:xfrm>
        </p:grpSpPr>
        <p:grpSp>
          <p:nvGrpSpPr>
            <p:cNvPr id="438" name="Group 33"/>
            <p:cNvGrpSpPr>
              <a:grpSpLocks/>
            </p:cNvGrpSpPr>
            <p:nvPr/>
          </p:nvGrpSpPr>
          <p:grpSpPr bwMode="auto">
            <a:xfrm>
              <a:off x="3339" y="1175"/>
              <a:ext cx="1143" cy="71"/>
              <a:chOff x="118" y="1777"/>
              <a:chExt cx="1143" cy="71"/>
            </a:xfrm>
          </p:grpSpPr>
          <p:sp>
            <p:nvSpPr>
              <p:cNvPr id="471" name="Oval 34"/>
              <p:cNvSpPr>
                <a:spLocks noChangeArrowheads="1"/>
              </p:cNvSpPr>
              <p:nvPr/>
            </p:nvSpPr>
            <p:spPr bwMode="auto">
              <a:xfrm>
                <a:off x="1195" y="1783"/>
                <a:ext cx="60" cy="65"/>
              </a:xfrm>
              <a:prstGeom prst="ellipse">
                <a:avLst/>
              </a:prstGeom>
              <a:solidFill>
                <a:srgbClr val="E6E6E6"/>
              </a:solidFill>
              <a:ln w="38100">
                <a:solidFill>
                  <a:srgbClr val="FC0128"/>
                </a:solidFill>
                <a:round/>
                <a:headEnd/>
                <a:tailEnd/>
              </a:ln>
            </p:spPr>
            <p:txBody>
              <a:bodyPr>
                <a:prstTxWarp prst="textNoShape">
                  <a:avLst/>
                </a:prstTxWarp>
              </a:bodyPr>
              <a:lstStyle/>
              <a:p>
                <a:endParaRPr lang="en-US">
                  <a:solidFill>
                    <a:srgbClr val="E6E6E6"/>
                  </a:solidFill>
                </a:endParaRPr>
              </a:p>
            </p:txBody>
          </p:sp>
          <p:sp>
            <p:nvSpPr>
              <p:cNvPr id="472" name="Line 35"/>
              <p:cNvSpPr>
                <a:spLocks noChangeShapeType="1"/>
              </p:cNvSpPr>
              <p:nvPr/>
            </p:nvSpPr>
            <p:spPr bwMode="auto">
              <a:xfrm>
                <a:off x="136" y="1782"/>
                <a:ext cx="1096"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473" name="Line 36"/>
              <p:cNvSpPr>
                <a:spLocks noChangeShapeType="1"/>
              </p:cNvSpPr>
              <p:nvPr/>
            </p:nvSpPr>
            <p:spPr bwMode="auto">
              <a:xfrm rot="10800000" flipH="1">
                <a:off x="149" y="1846"/>
                <a:ext cx="1083"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474" name="Rectangle 37"/>
              <p:cNvSpPr>
                <a:spLocks noChangeArrowheads="1"/>
              </p:cNvSpPr>
              <p:nvPr/>
            </p:nvSpPr>
            <p:spPr bwMode="auto">
              <a:xfrm>
                <a:off x="1232" y="1789"/>
                <a:ext cx="29" cy="50"/>
              </a:xfrm>
              <a:prstGeom prst="rect">
                <a:avLst/>
              </a:prstGeom>
              <a:solidFill>
                <a:schemeClr val="accent1"/>
              </a:solidFill>
              <a:ln w="38100">
                <a:solidFill>
                  <a:srgbClr val="FFFFFF"/>
                </a:solidFill>
                <a:miter lim="800000"/>
                <a:headEnd/>
                <a:tailEnd/>
              </a:ln>
            </p:spPr>
            <p:txBody>
              <a:bodyPr>
                <a:prstTxWarp prst="textNoShape">
                  <a:avLst/>
                </a:prstTxWarp>
              </a:bodyPr>
              <a:lstStyle/>
              <a:p>
                <a:endParaRPr lang="en-US"/>
              </a:p>
            </p:txBody>
          </p:sp>
          <p:sp>
            <p:nvSpPr>
              <p:cNvPr id="475" name="AutoShape 38"/>
              <p:cNvSpPr>
                <a:spLocks noChangeArrowheads="1"/>
              </p:cNvSpPr>
              <p:nvPr/>
            </p:nvSpPr>
            <p:spPr bwMode="auto">
              <a:xfrm>
                <a:off x="128" y="1777"/>
                <a:ext cx="1127" cy="64"/>
              </a:xfrm>
              <a:custGeom>
                <a:avLst/>
                <a:gdLst>
                  <a:gd name="T0" fmla="*/ 0 w 21600"/>
                  <a:gd name="T1" fmla="*/ 0 h 21600"/>
                  <a:gd name="T2" fmla="*/ 21600 w 21600"/>
                  <a:gd name="T3" fmla="*/ 21600 h 21600"/>
                </a:gdLst>
                <a:ahLst/>
                <a:cxnLst/>
                <a:rect l="T0" t="T1" r="T2" b="T3"/>
                <a:pathLst>
                  <a:path w="21600" h="21600">
                    <a:moveTo>
                      <a:pt x="0" y="411"/>
                    </a:moveTo>
                    <a:lnTo>
                      <a:pt x="153" y="5451"/>
                    </a:lnTo>
                    <a:lnTo>
                      <a:pt x="328" y="10697"/>
                    </a:lnTo>
                    <a:lnTo>
                      <a:pt x="153" y="16149"/>
                    </a:lnTo>
                    <a:lnTo>
                      <a:pt x="0" y="21600"/>
                    </a:lnTo>
                    <a:lnTo>
                      <a:pt x="20726" y="21189"/>
                    </a:lnTo>
                    <a:lnTo>
                      <a:pt x="21032" y="20983"/>
                    </a:lnTo>
                    <a:cubicBezTo>
                      <a:pt x="21141" y="20571"/>
                      <a:pt x="21261" y="20263"/>
                      <a:pt x="21360" y="18926"/>
                    </a:cubicBezTo>
                    <a:cubicBezTo>
                      <a:pt x="21370" y="17383"/>
                      <a:pt x="21556" y="14297"/>
                      <a:pt x="21600" y="12960"/>
                    </a:cubicBezTo>
                    <a:cubicBezTo>
                      <a:pt x="21600" y="10903"/>
                      <a:pt x="21600" y="7097"/>
                      <a:pt x="21534" y="4937"/>
                    </a:cubicBezTo>
                    <a:lnTo>
                      <a:pt x="21206" y="0"/>
                    </a:lnTo>
                    <a:lnTo>
                      <a:pt x="0" y="411"/>
                    </a:lnTo>
                    <a:close/>
                    <a:moveTo>
                      <a:pt x="0" y="411"/>
                    </a:moveTo>
                  </a:path>
                </a:pathLst>
              </a:custGeom>
              <a:solidFill>
                <a:srgbClr val="FA3943"/>
              </a:solidFill>
              <a:ln w="38100">
                <a:noFill/>
                <a:miter lim="800000"/>
                <a:headEnd/>
                <a:tailEnd/>
              </a:ln>
            </p:spPr>
            <p:txBody>
              <a:bodyPr>
                <a:prstTxWarp prst="textNoShape">
                  <a:avLst/>
                </a:prstTxWarp>
              </a:bodyPr>
              <a:lstStyle/>
              <a:p>
                <a:endParaRPr lang="en-US"/>
              </a:p>
            </p:txBody>
          </p:sp>
          <p:sp>
            <p:nvSpPr>
              <p:cNvPr id="476" name="Oval 39"/>
              <p:cNvSpPr>
                <a:spLocks noChangeArrowheads="1"/>
              </p:cNvSpPr>
              <p:nvPr/>
            </p:nvSpPr>
            <p:spPr bwMode="auto">
              <a:xfrm>
                <a:off x="118" y="1782"/>
                <a:ext cx="60" cy="65"/>
              </a:xfrm>
              <a:prstGeom prst="ellipse">
                <a:avLst/>
              </a:prstGeom>
              <a:solidFill>
                <a:schemeClr val="bg2"/>
              </a:solidFill>
              <a:ln w="38100">
                <a:solidFill>
                  <a:schemeClr val="bg2"/>
                </a:solidFill>
                <a:round/>
                <a:headEnd/>
                <a:tailEnd/>
              </a:ln>
            </p:spPr>
            <p:txBody>
              <a:bodyPr>
                <a:prstTxWarp prst="textNoShape">
                  <a:avLst/>
                </a:prstTxWarp>
              </a:bodyPr>
              <a:lstStyle/>
              <a:p>
                <a:endParaRPr lang="en-US"/>
              </a:p>
            </p:txBody>
          </p:sp>
          <p:sp>
            <p:nvSpPr>
              <p:cNvPr id="477" name="Oval 40"/>
              <p:cNvSpPr>
                <a:spLocks noChangeArrowheads="1"/>
              </p:cNvSpPr>
              <p:nvPr/>
            </p:nvSpPr>
            <p:spPr bwMode="auto">
              <a:xfrm>
                <a:off x="1208" y="1786"/>
                <a:ext cx="49" cy="57"/>
              </a:xfrm>
              <a:prstGeom prst="ellipse">
                <a:avLst/>
              </a:prstGeom>
              <a:solidFill>
                <a:srgbClr val="FF0000"/>
              </a:solidFill>
              <a:ln w="38100">
                <a:solidFill>
                  <a:srgbClr val="FC0128"/>
                </a:solidFill>
                <a:round/>
                <a:headEnd/>
                <a:tailEnd/>
              </a:ln>
            </p:spPr>
            <p:txBody>
              <a:bodyPr>
                <a:prstTxWarp prst="textNoShape">
                  <a:avLst/>
                </a:prstTxWarp>
              </a:bodyPr>
              <a:lstStyle/>
              <a:p>
                <a:endParaRPr lang="en-US">
                  <a:solidFill>
                    <a:srgbClr val="E6E6E6"/>
                  </a:solidFill>
                </a:endParaRPr>
              </a:p>
            </p:txBody>
          </p:sp>
        </p:grpSp>
        <p:grpSp>
          <p:nvGrpSpPr>
            <p:cNvPr id="439" name="Group 41"/>
            <p:cNvGrpSpPr>
              <a:grpSpLocks/>
            </p:cNvGrpSpPr>
            <p:nvPr/>
          </p:nvGrpSpPr>
          <p:grpSpPr bwMode="auto">
            <a:xfrm>
              <a:off x="3340" y="1306"/>
              <a:ext cx="1143" cy="71"/>
              <a:chOff x="118" y="1777"/>
              <a:chExt cx="1143" cy="71"/>
            </a:xfrm>
          </p:grpSpPr>
          <p:sp>
            <p:nvSpPr>
              <p:cNvPr id="464" name="Oval 42"/>
              <p:cNvSpPr>
                <a:spLocks noChangeArrowheads="1"/>
              </p:cNvSpPr>
              <p:nvPr/>
            </p:nvSpPr>
            <p:spPr bwMode="auto">
              <a:xfrm>
                <a:off x="1195" y="1783"/>
                <a:ext cx="60" cy="65"/>
              </a:xfrm>
              <a:prstGeom prst="ellipse">
                <a:avLst/>
              </a:prstGeom>
              <a:solidFill>
                <a:srgbClr val="E6E6E6"/>
              </a:solidFill>
              <a:ln w="38100">
                <a:solidFill>
                  <a:srgbClr val="FC0128"/>
                </a:solidFill>
                <a:round/>
                <a:headEnd/>
                <a:tailEnd/>
              </a:ln>
            </p:spPr>
            <p:txBody>
              <a:bodyPr>
                <a:prstTxWarp prst="textNoShape">
                  <a:avLst/>
                </a:prstTxWarp>
              </a:bodyPr>
              <a:lstStyle/>
              <a:p>
                <a:endParaRPr lang="en-US">
                  <a:solidFill>
                    <a:srgbClr val="E6E6E6"/>
                  </a:solidFill>
                </a:endParaRPr>
              </a:p>
            </p:txBody>
          </p:sp>
          <p:sp>
            <p:nvSpPr>
              <p:cNvPr id="465" name="Line 43"/>
              <p:cNvSpPr>
                <a:spLocks noChangeShapeType="1"/>
              </p:cNvSpPr>
              <p:nvPr/>
            </p:nvSpPr>
            <p:spPr bwMode="auto">
              <a:xfrm>
                <a:off x="136" y="1782"/>
                <a:ext cx="1096"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466" name="Line 44"/>
              <p:cNvSpPr>
                <a:spLocks noChangeShapeType="1"/>
              </p:cNvSpPr>
              <p:nvPr/>
            </p:nvSpPr>
            <p:spPr bwMode="auto">
              <a:xfrm rot="10800000" flipH="1">
                <a:off x="149" y="1846"/>
                <a:ext cx="1083"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467" name="Rectangle 45"/>
              <p:cNvSpPr>
                <a:spLocks noChangeArrowheads="1"/>
              </p:cNvSpPr>
              <p:nvPr/>
            </p:nvSpPr>
            <p:spPr bwMode="auto">
              <a:xfrm>
                <a:off x="1232" y="1789"/>
                <a:ext cx="29" cy="50"/>
              </a:xfrm>
              <a:prstGeom prst="rect">
                <a:avLst/>
              </a:prstGeom>
              <a:solidFill>
                <a:schemeClr val="accent1"/>
              </a:solidFill>
              <a:ln w="38100">
                <a:solidFill>
                  <a:srgbClr val="FFFFFF"/>
                </a:solidFill>
                <a:miter lim="800000"/>
                <a:headEnd/>
                <a:tailEnd/>
              </a:ln>
            </p:spPr>
            <p:txBody>
              <a:bodyPr>
                <a:prstTxWarp prst="textNoShape">
                  <a:avLst/>
                </a:prstTxWarp>
              </a:bodyPr>
              <a:lstStyle/>
              <a:p>
                <a:endParaRPr lang="en-US"/>
              </a:p>
            </p:txBody>
          </p:sp>
          <p:sp>
            <p:nvSpPr>
              <p:cNvPr id="468" name="AutoShape 46"/>
              <p:cNvSpPr>
                <a:spLocks noChangeArrowheads="1"/>
              </p:cNvSpPr>
              <p:nvPr/>
            </p:nvSpPr>
            <p:spPr bwMode="auto">
              <a:xfrm>
                <a:off x="128" y="1777"/>
                <a:ext cx="1127" cy="64"/>
              </a:xfrm>
              <a:custGeom>
                <a:avLst/>
                <a:gdLst>
                  <a:gd name="T0" fmla="*/ 0 w 21600"/>
                  <a:gd name="T1" fmla="*/ 0 h 21600"/>
                  <a:gd name="T2" fmla="*/ 21600 w 21600"/>
                  <a:gd name="T3" fmla="*/ 21600 h 21600"/>
                </a:gdLst>
                <a:ahLst/>
                <a:cxnLst/>
                <a:rect l="T0" t="T1" r="T2" b="T3"/>
                <a:pathLst>
                  <a:path w="21600" h="21600">
                    <a:moveTo>
                      <a:pt x="0" y="411"/>
                    </a:moveTo>
                    <a:lnTo>
                      <a:pt x="153" y="5451"/>
                    </a:lnTo>
                    <a:lnTo>
                      <a:pt x="328" y="10697"/>
                    </a:lnTo>
                    <a:lnTo>
                      <a:pt x="153" y="16149"/>
                    </a:lnTo>
                    <a:lnTo>
                      <a:pt x="0" y="21600"/>
                    </a:lnTo>
                    <a:lnTo>
                      <a:pt x="20726" y="21189"/>
                    </a:lnTo>
                    <a:lnTo>
                      <a:pt x="21032" y="20983"/>
                    </a:lnTo>
                    <a:cubicBezTo>
                      <a:pt x="21141" y="20571"/>
                      <a:pt x="21261" y="20263"/>
                      <a:pt x="21360" y="18926"/>
                    </a:cubicBezTo>
                    <a:cubicBezTo>
                      <a:pt x="21370" y="17383"/>
                      <a:pt x="21556" y="14297"/>
                      <a:pt x="21600" y="12960"/>
                    </a:cubicBezTo>
                    <a:cubicBezTo>
                      <a:pt x="21600" y="10903"/>
                      <a:pt x="21600" y="7097"/>
                      <a:pt x="21534" y="4937"/>
                    </a:cubicBezTo>
                    <a:lnTo>
                      <a:pt x="21206" y="0"/>
                    </a:lnTo>
                    <a:lnTo>
                      <a:pt x="0" y="411"/>
                    </a:lnTo>
                    <a:close/>
                    <a:moveTo>
                      <a:pt x="0" y="411"/>
                    </a:moveTo>
                  </a:path>
                </a:pathLst>
              </a:custGeom>
              <a:solidFill>
                <a:srgbClr val="FA3943"/>
              </a:solidFill>
              <a:ln w="38100">
                <a:noFill/>
                <a:miter lim="800000"/>
                <a:headEnd/>
                <a:tailEnd/>
              </a:ln>
            </p:spPr>
            <p:txBody>
              <a:bodyPr>
                <a:prstTxWarp prst="textNoShape">
                  <a:avLst/>
                </a:prstTxWarp>
              </a:bodyPr>
              <a:lstStyle/>
              <a:p>
                <a:endParaRPr lang="en-US"/>
              </a:p>
            </p:txBody>
          </p:sp>
          <p:sp>
            <p:nvSpPr>
              <p:cNvPr id="469" name="Oval 47"/>
              <p:cNvSpPr>
                <a:spLocks noChangeArrowheads="1"/>
              </p:cNvSpPr>
              <p:nvPr/>
            </p:nvSpPr>
            <p:spPr bwMode="auto">
              <a:xfrm>
                <a:off x="118" y="1782"/>
                <a:ext cx="60" cy="65"/>
              </a:xfrm>
              <a:prstGeom prst="ellipse">
                <a:avLst/>
              </a:prstGeom>
              <a:solidFill>
                <a:schemeClr val="bg2"/>
              </a:solidFill>
              <a:ln w="38100">
                <a:solidFill>
                  <a:schemeClr val="bg2"/>
                </a:solidFill>
                <a:round/>
                <a:headEnd/>
                <a:tailEnd/>
              </a:ln>
            </p:spPr>
            <p:txBody>
              <a:bodyPr>
                <a:prstTxWarp prst="textNoShape">
                  <a:avLst/>
                </a:prstTxWarp>
              </a:bodyPr>
              <a:lstStyle/>
              <a:p>
                <a:endParaRPr lang="en-US"/>
              </a:p>
            </p:txBody>
          </p:sp>
          <p:sp>
            <p:nvSpPr>
              <p:cNvPr id="470" name="Oval 48"/>
              <p:cNvSpPr>
                <a:spLocks noChangeArrowheads="1"/>
              </p:cNvSpPr>
              <p:nvPr/>
            </p:nvSpPr>
            <p:spPr bwMode="auto">
              <a:xfrm>
                <a:off x="1208" y="1786"/>
                <a:ext cx="49" cy="57"/>
              </a:xfrm>
              <a:prstGeom prst="ellipse">
                <a:avLst/>
              </a:prstGeom>
              <a:solidFill>
                <a:srgbClr val="FF0000"/>
              </a:solidFill>
              <a:ln w="38100">
                <a:solidFill>
                  <a:srgbClr val="FC0128"/>
                </a:solidFill>
                <a:round/>
                <a:headEnd/>
                <a:tailEnd/>
              </a:ln>
            </p:spPr>
            <p:txBody>
              <a:bodyPr>
                <a:prstTxWarp prst="textNoShape">
                  <a:avLst/>
                </a:prstTxWarp>
              </a:bodyPr>
              <a:lstStyle/>
              <a:p>
                <a:endParaRPr lang="en-US">
                  <a:solidFill>
                    <a:srgbClr val="E6E6E6"/>
                  </a:solidFill>
                </a:endParaRPr>
              </a:p>
            </p:txBody>
          </p:sp>
        </p:grpSp>
        <p:grpSp>
          <p:nvGrpSpPr>
            <p:cNvPr id="440" name="Group 49"/>
            <p:cNvGrpSpPr>
              <a:grpSpLocks/>
            </p:cNvGrpSpPr>
            <p:nvPr/>
          </p:nvGrpSpPr>
          <p:grpSpPr bwMode="auto">
            <a:xfrm>
              <a:off x="3341" y="1442"/>
              <a:ext cx="1143" cy="71"/>
              <a:chOff x="118" y="1777"/>
              <a:chExt cx="1143" cy="71"/>
            </a:xfrm>
          </p:grpSpPr>
          <p:sp>
            <p:nvSpPr>
              <p:cNvPr id="457" name="Oval 50"/>
              <p:cNvSpPr>
                <a:spLocks noChangeArrowheads="1"/>
              </p:cNvSpPr>
              <p:nvPr/>
            </p:nvSpPr>
            <p:spPr bwMode="auto">
              <a:xfrm>
                <a:off x="1195" y="1783"/>
                <a:ext cx="60" cy="65"/>
              </a:xfrm>
              <a:prstGeom prst="ellipse">
                <a:avLst/>
              </a:prstGeom>
              <a:solidFill>
                <a:srgbClr val="E6E6E6"/>
              </a:solidFill>
              <a:ln w="38100">
                <a:solidFill>
                  <a:srgbClr val="FC0128"/>
                </a:solidFill>
                <a:round/>
                <a:headEnd/>
                <a:tailEnd/>
              </a:ln>
            </p:spPr>
            <p:txBody>
              <a:bodyPr>
                <a:prstTxWarp prst="textNoShape">
                  <a:avLst/>
                </a:prstTxWarp>
              </a:bodyPr>
              <a:lstStyle/>
              <a:p>
                <a:endParaRPr lang="en-US">
                  <a:solidFill>
                    <a:srgbClr val="E6E6E6"/>
                  </a:solidFill>
                </a:endParaRPr>
              </a:p>
            </p:txBody>
          </p:sp>
          <p:sp>
            <p:nvSpPr>
              <p:cNvPr id="458" name="Line 51"/>
              <p:cNvSpPr>
                <a:spLocks noChangeShapeType="1"/>
              </p:cNvSpPr>
              <p:nvPr/>
            </p:nvSpPr>
            <p:spPr bwMode="auto">
              <a:xfrm>
                <a:off x="136" y="1782"/>
                <a:ext cx="1096"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459" name="Line 52"/>
              <p:cNvSpPr>
                <a:spLocks noChangeShapeType="1"/>
              </p:cNvSpPr>
              <p:nvPr/>
            </p:nvSpPr>
            <p:spPr bwMode="auto">
              <a:xfrm rot="10800000" flipH="1">
                <a:off x="149" y="1846"/>
                <a:ext cx="1083"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460" name="Rectangle 53"/>
              <p:cNvSpPr>
                <a:spLocks noChangeArrowheads="1"/>
              </p:cNvSpPr>
              <p:nvPr/>
            </p:nvSpPr>
            <p:spPr bwMode="auto">
              <a:xfrm>
                <a:off x="1232" y="1789"/>
                <a:ext cx="29" cy="50"/>
              </a:xfrm>
              <a:prstGeom prst="rect">
                <a:avLst/>
              </a:prstGeom>
              <a:solidFill>
                <a:schemeClr val="accent1"/>
              </a:solidFill>
              <a:ln w="38100">
                <a:solidFill>
                  <a:srgbClr val="FFFFFF"/>
                </a:solidFill>
                <a:miter lim="800000"/>
                <a:headEnd/>
                <a:tailEnd/>
              </a:ln>
            </p:spPr>
            <p:txBody>
              <a:bodyPr>
                <a:prstTxWarp prst="textNoShape">
                  <a:avLst/>
                </a:prstTxWarp>
              </a:bodyPr>
              <a:lstStyle/>
              <a:p>
                <a:endParaRPr lang="en-US"/>
              </a:p>
            </p:txBody>
          </p:sp>
          <p:sp>
            <p:nvSpPr>
              <p:cNvPr id="461" name="AutoShape 54"/>
              <p:cNvSpPr>
                <a:spLocks noChangeArrowheads="1"/>
              </p:cNvSpPr>
              <p:nvPr/>
            </p:nvSpPr>
            <p:spPr bwMode="auto">
              <a:xfrm>
                <a:off x="128" y="1777"/>
                <a:ext cx="1127" cy="64"/>
              </a:xfrm>
              <a:custGeom>
                <a:avLst/>
                <a:gdLst>
                  <a:gd name="T0" fmla="*/ 0 w 21600"/>
                  <a:gd name="T1" fmla="*/ 0 h 21600"/>
                  <a:gd name="T2" fmla="*/ 21600 w 21600"/>
                  <a:gd name="T3" fmla="*/ 21600 h 21600"/>
                </a:gdLst>
                <a:ahLst/>
                <a:cxnLst/>
                <a:rect l="T0" t="T1" r="T2" b="T3"/>
                <a:pathLst>
                  <a:path w="21600" h="21600">
                    <a:moveTo>
                      <a:pt x="0" y="411"/>
                    </a:moveTo>
                    <a:lnTo>
                      <a:pt x="153" y="5451"/>
                    </a:lnTo>
                    <a:lnTo>
                      <a:pt x="328" y="10697"/>
                    </a:lnTo>
                    <a:lnTo>
                      <a:pt x="153" y="16149"/>
                    </a:lnTo>
                    <a:lnTo>
                      <a:pt x="0" y="21600"/>
                    </a:lnTo>
                    <a:lnTo>
                      <a:pt x="20726" y="21189"/>
                    </a:lnTo>
                    <a:lnTo>
                      <a:pt x="21032" y="20983"/>
                    </a:lnTo>
                    <a:cubicBezTo>
                      <a:pt x="21141" y="20571"/>
                      <a:pt x="21261" y="20263"/>
                      <a:pt x="21360" y="18926"/>
                    </a:cubicBezTo>
                    <a:cubicBezTo>
                      <a:pt x="21370" y="17383"/>
                      <a:pt x="21556" y="14297"/>
                      <a:pt x="21600" y="12960"/>
                    </a:cubicBezTo>
                    <a:cubicBezTo>
                      <a:pt x="21600" y="10903"/>
                      <a:pt x="21600" y="7097"/>
                      <a:pt x="21534" y="4937"/>
                    </a:cubicBezTo>
                    <a:lnTo>
                      <a:pt x="21206" y="0"/>
                    </a:lnTo>
                    <a:lnTo>
                      <a:pt x="0" y="411"/>
                    </a:lnTo>
                    <a:close/>
                    <a:moveTo>
                      <a:pt x="0" y="411"/>
                    </a:moveTo>
                  </a:path>
                </a:pathLst>
              </a:custGeom>
              <a:solidFill>
                <a:srgbClr val="FA3943"/>
              </a:solidFill>
              <a:ln w="38100">
                <a:noFill/>
                <a:miter lim="800000"/>
                <a:headEnd/>
                <a:tailEnd/>
              </a:ln>
            </p:spPr>
            <p:txBody>
              <a:bodyPr>
                <a:prstTxWarp prst="textNoShape">
                  <a:avLst/>
                </a:prstTxWarp>
              </a:bodyPr>
              <a:lstStyle/>
              <a:p>
                <a:endParaRPr lang="en-US"/>
              </a:p>
            </p:txBody>
          </p:sp>
          <p:sp>
            <p:nvSpPr>
              <p:cNvPr id="462" name="Oval 55"/>
              <p:cNvSpPr>
                <a:spLocks noChangeArrowheads="1"/>
              </p:cNvSpPr>
              <p:nvPr/>
            </p:nvSpPr>
            <p:spPr bwMode="auto">
              <a:xfrm>
                <a:off x="118" y="1782"/>
                <a:ext cx="60" cy="65"/>
              </a:xfrm>
              <a:prstGeom prst="ellipse">
                <a:avLst/>
              </a:prstGeom>
              <a:solidFill>
                <a:schemeClr val="bg2"/>
              </a:solidFill>
              <a:ln w="38100">
                <a:solidFill>
                  <a:schemeClr val="bg2"/>
                </a:solidFill>
                <a:round/>
                <a:headEnd/>
                <a:tailEnd/>
              </a:ln>
            </p:spPr>
            <p:txBody>
              <a:bodyPr>
                <a:prstTxWarp prst="textNoShape">
                  <a:avLst/>
                </a:prstTxWarp>
              </a:bodyPr>
              <a:lstStyle/>
              <a:p>
                <a:endParaRPr lang="en-US"/>
              </a:p>
            </p:txBody>
          </p:sp>
          <p:sp>
            <p:nvSpPr>
              <p:cNvPr id="463" name="Oval 56"/>
              <p:cNvSpPr>
                <a:spLocks noChangeArrowheads="1"/>
              </p:cNvSpPr>
              <p:nvPr/>
            </p:nvSpPr>
            <p:spPr bwMode="auto">
              <a:xfrm>
                <a:off x="1208" y="1786"/>
                <a:ext cx="49" cy="57"/>
              </a:xfrm>
              <a:prstGeom prst="ellipse">
                <a:avLst/>
              </a:prstGeom>
              <a:solidFill>
                <a:srgbClr val="FF0000"/>
              </a:solidFill>
              <a:ln w="38100">
                <a:solidFill>
                  <a:srgbClr val="FC0128"/>
                </a:solidFill>
                <a:round/>
                <a:headEnd/>
                <a:tailEnd/>
              </a:ln>
            </p:spPr>
            <p:txBody>
              <a:bodyPr>
                <a:prstTxWarp prst="textNoShape">
                  <a:avLst/>
                </a:prstTxWarp>
              </a:bodyPr>
              <a:lstStyle/>
              <a:p>
                <a:endParaRPr lang="en-US">
                  <a:solidFill>
                    <a:srgbClr val="E6E6E6"/>
                  </a:solidFill>
                </a:endParaRPr>
              </a:p>
            </p:txBody>
          </p:sp>
        </p:grpSp>
        <p:grpSp>
          <p:nvGrpSpPr>
            <p:cNvPr id="441" name="Group 57"/>
            <p:cNvGrpSpPr>
              <a:grpSpLocks/>
            </p:cNvGrpSpPr>
            <p:nvPr/>
          </p:nvGrpSpPr>
          <p:grpSpPr bwMode="auto">
            <a:xfrm>
              <a:off x="3342" y="1578"/>
              <a:ext cx="1143" cy="71"/>
              <a:chOff x="118" y="1777"/>
              <a:chExt cx="1143" cy="71"/>
            </a:xfrm>
          </p:grpSpPr>
          <p:sp>
            <p:nvSpPr>
              <p:cNvPr id="450" name="Oval 58"/>
              <p:cNvSpPr>
                <a:spLocks noChangeArrowheads="1"/>
              </p:cNvSpPr>
              <p:nvPr/>
            </p:nvSpPr>
            <p:spPr bwMode="auto">
              <a:xfrm>
                <a:off x="1195" y="1783"/>
                <a:ext cx="60" cy="65"/>
              </a:xfrm>
              <a:prstGeom prst="ellipse">
                <a:avLst/>
              </a:prstGeom>
              <a:solidFill>
                <a:srgbClr val="E6E6E6"/>
              </a:solidFill>
              <a:ln w="38100">
                <a:solidFill>
                  <a:srgbClr val="FC0128"/>
                </a:solidFill>
                <a:round/>
                <a:headEnd/>
                <a:tailEnd/>
              </a:ln>
            </p:spPr>
            <p:txBody>
              <a:bodyPr>
                <a:prstTxWarp prst="textNoShape">
                  <a:avLst/>
                </a:prstTxWarp>
              </a:bodyPr>
              <a:lstStyle/>
              <a:p>
                <a:endParaRPr lang="en-US">
                  <a:solidFill>
                    <a:srgbClr val="E6E6E6"/>
                  </a:solidFill>
                </a:endParaRPr>
              </a:p>
            </p:txBody>
          </p:sp>
          <p:sp>
            <p:nvSpPr>
              <p:cNvPr id="451" name="Line 59"/>
              <p:cNvSpPr>
                <a:spLocks noChangeShapeType="1"/>
              </p:cNvSpPr>
              <p:nvPr/>
            </p:nvSpPr>
            <p:spPr bwMode="auto">
              <a:xfrm>
                <a:off x="136" y="1782"/>
                <a:ext cx="1096"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452" name="Line 60"/>
              <p:cNvSpPr>
                <a:spLocks noChangeShapeType="1"/>
              </p:cNvSpPr>
              <p:nvPr/>
            </p:nvSpPr>
            <p:spPr bwMode="auto">
              <a:xfrm rot="10800000" flipH="1">
                <a:off x="149" y="1846"/>
                <a:ext cx="1083"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453" name="Rectangle 61"/>
              <p:cNvSpPr>
                <a:spLocks noChangeArrowheads="1"/>
              </p:cNvSpPr>
              <p:nvPr/>
            </p:nvSpPr>
            <p:spPr bwMode="auto">
              <a:xfrm>
                <a:off x="1232" y="1789"/>
                <a:ext cx="29" cy="50"/>
              </a:xfrm>
              <a:prstGeom prst="rect">
                <a:avLst/>
              </a:prstGeom>
              <a:solidFill>
                <a:schemeClr val="accent1"/>
              </a:solidFill>
              <a:ln w="38100">
                <a:solidFill>
                  <a:srgbClr val="FFFFFF"/>
                </a:solidFill>
                <a:miter lim="800000"/>
                <a:headEnd/>
                <a:tailEnd/>
              </a:ln>
            </p:spPr>
            <p:txBody>
              <a:bodyPr>
                <a:prstTxWarp prst="textNoShape">
                  <a:avLst/>
                </a:prstTxWarp>
              </a:bodyPr>
              <a:lstStyle/>
              <a:p>
                <a:endParaRPr lang="en-US"/>
              </a:p>
            </p:txBody>
          </p:sp>
          <p:sp>
            <p:nvSpPr>
              <p:cNvPr id="454" name="AutoShape 62"/>
              <p:cNvSpPr>
                <a:spLocks noChangeArrowheads="1"/>
              </p:cNvSpPr>
              <p:nvPr/>
            </p:nvSpPr>
            <p:spPr bwMode="auto">
              <a:xfrm>
                <a:off x="128" y="1777"/>
                <a:ext cx="1127" cy="64"/>
              </a:xfrm>
              <a:custGeom>
                <a:avLst/>
                <a:gdLst>
                  <a:gd name="T0" fmla="*/ 0 w 21600"/>
                  <a:gd name="T1" fmla="*/ 0 h 21600"/>
                  <a:gd name="T2" fmla="*/ 21600 w 21600"/>
                  <a:gd name="T3" fmla="*/ 21600 h 21600"/>
                </a:gdLst>
                <a:ahLst/>
                <a:cxnLst/>
                <a:rect l="T0" t="T1" r="T2" b="T3"/>
                <a:pathLst>
                  <a:path w="21600" h="21600">
                    <a:moveTo>
                      <a:pt x="0" y="411"/>
                    </a:moveTo>
                    <a:lnTo>
                      <a:pt x="153" y="5451"/>
                    </a:lnTo>
                    <a:lnTo>
                      <a:pt x="328" y="10697"/>
                    </a:lnTo>
                    <a:lnTo>
                      <a:pt x="153" y="16149"/>
                    </a:lnTo>
                    <a:lnTo>
                      <a:pt x="0" y="21600"/>
                    </a:lnTo>
                    <a:lnTo>
                      <a:pt x="20726" y="21189"/>
                    </a:lnTo>
                    <a:lnTo>
                      <a:pt x="21032" y="20983"/>
                    </a:lnTo>
                    <a:cubicBezTo>
                      <a:pt x="21141" y="20571"/>
                      <a:pt x="21261" y="20263"/>
                      <a:pt x="21360" y="18926"/>
                    </a:cubicBezTo>
                    <a:cubicBezTo>
                      <a:pt x="21370" y="17383"/>
                      <a:pt x="21556" y="14297"/>
                      <a:pt x="21600" y="12960"/>
                    </a:cubicBezTo>
                    <a:cubicBezTo>
                      <a:pt x="21600" y="10903"/>
                      <a:pt x="21600" y="7097"/>
                      <a:pt x="21534" y="4937"/>
                    </a:cubicBezTo>
                    <a:lnTo>
                      <a:pt x="21206" y="0"/>
                    </a:lnTo>
                    <a:lnTo>
                      <a:pt x="0" y="411"/>
                    </a:lnTo>
                    <a:close/>
                    <a:moveTo>
                      <a:pt x="0" y="411"/>
                    </a:moveTo>
                  </a:path>
                </a:pathLst>
              </a:custGeom>
              <a:solidFill>
                <a:srgbClr val="FA3943"/>
              </a:solidFill>
              <a:ln w="38100">
                <a:noFill/>
                <a:miter lim="800000"/>
                <a:headEnd/>
                <a:tailEnd/>
              </a:ln>
            </p:spPr>
            <p:txBody>
              <a:bodyPr>
                <a:prstTxWarp prst="textNoShape">
                  <a:avLst/>
                </a:prstTxWarp>
              </a:bodyPr>
              <a:lstStyle/>
              <a:p>
                <a:endParaRPr lang="en-US"/>
              </a:p>
            </p:txBody>
          </p:sp>
          <p:sp>
            <p:nvSpPr>
              <p:cNvPr id="455" name="Oval 63"/>
              <p:cNvSpPr>
                <a:spLocks noChangeArrowheads="1"/>
              </p:cNvSpPr>
              <p:nvPr/>
            </p:nvSpPr>
            <p:spPr bwMode="auto">
              <a:xfrm>
                <a:off x="118" y="1782"/>
                <a:ext cx="60" cy="65"/>
              </a:xfrm>
              <a:prstGeom prst="ellipse">
                <a:avLst/>
              </a:prstGeom>
              <a:solidFill>
                <a:schemeClr val="bg2"/>
              </a:solidFill>
              <a:ln w="38100">
                <a:solidFill>
                  <a:schemeClr val="bg2"/>
                </a:solidFill>
                <a:round/>
                <a:headEnd/>
                <a:tailEnd/>
              </a:ln>
            </p:spPr>
            <p:txBody>
              <a:bodyPr>
                <a:prstTxWarp prst="textNoShape">
                  <a:avLst/>
                </a:prstTxWarp>
              </a:bodyPr>
              <a:lstStyle/>
              <a:p>
                <a:endParaRPr lang="en-US"/>
              </a:p>
            </p:txBody>
          </p:sp>
          <p:sp>
            <p:nvSpPr>
              <p:cNvPr id="456" name="Oval 64"/>
              <p:cNvSpPr>
                <a:spLocks noChangeArrowheads="1"/>
              </p:cNvSpPr>
              <p:nvPr/>
            </p:nvSpPr>
            <p:spPr bwMode="auto">
              <a:xfrm>
                <a:off x="1208" y="1786"/>
                <a:ext cx="49" cy="57"/>
              </a:xfrm>
              <a:prstGeom prst="ellipse">
                <a:avLst/>
              </a:prstGeom>
              <a:solidFill>
                <a:srgbClr val="FF0000"/>
              </a:solidFill>
              <a:ln w="38100">
                <a:solidFill>
                  <a:srgbClr val="FC0128"/>
                </a:solidFill>
                <a:round/>
                <a:headEnd/>
                <a:tailEnd/>
              </a:ln>
            </p:spPr>
            <p:txBody>
              <a:bodyPr>
                <a:prstTxWarp prst="textNoShape">
                  <a:avLst/>
                </a:prstTxWarp>
              </a:bodyPr>
              <a:lstStyle/>
              <a:p>
                <a:endParaRPr lang="en-US">
                  <a:solidFill>
                    <a:srgbClr val="E6E6E6"/>
                  </a:solidFill>
                </a:endParaRPr>
              </a:p>
            </p:txBody>
          </p:sp>
        </p:grpSp>
        <p:grpSp>
          <p:nvGrpSpPr>
            <p:cNvPr id="442" name="Group 65"/>
            <p:cNvGrpSpPr>
              <a:grpSpLocks/>
            </p:cNvGrpSpPr>
            <p:nvPr/>
          </p:nvGrpSpPr>
          <p:grpSpPr bwMode="auto">
            <a:xfrm>
              <a:off x="3343" y="1714"/>
              <a:ext cx="1143" cy="71"/>
              <a:chOff x="118" y="1777"/>
              <a:chExt cx="1143" cy="71"/>
            </a:xfrm>
          </p:grpSpPr>
          <p:sp>
            <p:nvSpPr>
              <p:cNvPr id="443" name="Oval 66"/>
              <p:cNvSpPr>
                <a:spLocks noChangeArrowheads="1"/>
              </p:cNvSpPr>
              <p:nvPr/>
            </p:nvSpPr>
            <p:spPr bwMode="auto">
              <a:xfrm>
                <a:off x="1195" y="1783"/>
                <a:ext cx="60" cy="65"/>
              </a:xfrm>
              <a:prstGeom prst="ellipse">
                <a:avLst/>
              </a:prstGeom>
              <a:solidFill>
                <a:srgbClr val="E6E6E6"/>
              </a:solidFill>
              <a:ln w="38100">
                <a:solidFill>
                  <a:srgbClr val="FC0128"/>
                </a:solidFill>
                <a:round/>
                <a:headEnd/>
                <a:tailEnd/>
              </a:ln>
            </p:spPr>
            <p:txBody>
              <a:bodyPr>
                <a:prstTxWarp prst="textNoShape">
                  <a:avLst/>
                </a:prstTxWarp>
              </a:bodyPr>
              <a:lstStyle/>
              <a:p>
                <a:endParaRPr lang="en-US">
                  <a:solidFill>
                    <a:srgbClr val="E6E6E6"/>
                  </a:solidFill>
                </a:endParaRPr>
              </a:p>
            </p:txBody>
          </p:sp>
          <p:sp>
            <p:nvSpPr>
              <p:cNvPr id="444" name="Line 67"/>
              <p:cNvSpPr>
                <a:spLocks noChangeShapeType="1"/>
              </p:cNvSpPr>
              <p:nvPr/>
            </p:nvSpPr>
            <p:spPr bwMode="auto">
              <a:xfrm>
                <a:off x="136" y="1782"/>
                <a:ext cx="1096"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445" name="Line 68"/>
              <p:cNvSpPr>
                <a:spLocks noChangeShapeType="1"/>
              </p:cNvSpPr>
              <p:nvPr/>
            </p:nvSpPr>
            <p:spPr bwMode="auto">
              <a:xfrm rot="10800000" flipH="1">
                <a:off x="149" y="1846"/>
                <a:ext cx="1083"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446" name="Rectangle 69"/>
              <p:cNvSpPr>
                <a:spLocks noChangeArrowheads="1"/>
              </p:cNvSpPr>
              <p:nvPr/>
            </p:nvSpPr>
            <p:spPr bwMode="auto">
              <a:xfrm>
                <a:off x="1232" y="1789"/>
                <a:ext cx="29" cy="50"/>
              </a:xfrm>
              <a:prstGeom prst="rect">
                <a:avLst/>
              </a:prstGeom>
              <a:solidFill>
                <a:schemeClr val="accent1"/>
              </a:solidFill>
              <a:ln w="38100">
                <a:solidFill>
                  <a:srgbClr val="FFFFFF"/>
                </a:solidFill>
                <a:miter lim="800000"/>
                <a:headEnd/>
                <a:tailEnd/>
              </a:ln>
            </p:spPr>
            <p:txBody>
              <a:bodyPr>
                <a:prstTxWarp prst="textNoShape">
                  <a:avLst/>
                </a:prstTxWarp>
              </a:bodyPr>
              <a:lstStyle/>
              <a:p>
                <a:endParaRPr lang="en-US"/>
              </a:p>
            </p:txBody>
          </p:sp>
          <p:sp>
            <p:nvSpPr>
              <p:cNvPr id="447" name="AutoShape 70"/>
              <p:cNvSpPr>
                <a:spLocks noChangeArrowheads="1"/>
              </p:cNvSpPr>
              <p:nvPr/>
            </p:nvSpPr>
            <p:spPr bwMode="auto">
              <a:xfrm>
                <a:off x="128" y="1777"/>
                <a:ext cx="1127" cy="64"/>
              </a:xfrm>
              <a:custGeom>
                <a:avLst/>
                <a:gdLst>
                  <a:gd name="T0" fmla="*/ 0 w 21600"/>
                  <a:gd name="T1" fmla="*/ 0 h 21600"/>
                  <a:gd name="T2" fmla="*/ 21600 w 21600"/>
                  <a:gd name="T3" fmla="*/ 21600 h 21600"/>
                </a:gdLst>
                <a:ahLst/>
                <a:cxnLst/>
                <a:rect l="T0" t="T1" r="T2" b="T3"/>
                <a:pathLst>
                  <a:path w="21600" h="21600">
                    <a:moveTo>
                      <a:pt x="0" y="411"/>
                    </a:moveTo>
                    <a:lnTo>
                      <a:pt x="153" y="5451"/>
                    </a:lnTo>
                    <a:lnTo>
                      <a:pt x="328" y="10697"/>
                    </a:lnTo>
                    <a:lnTo>
                      <a:pt x="153" y="16149"/>
                    </a:lnTo>
                    <a:lnTo>
                      <a:pt x="0" y="21600"/>
                    </a:lnTo>
                    <a:lnTo>
                      <a:pt x="20726" y="21189"/>
                    </a:lnTo>
                    <a:lnTo>
                      <a:pt x="21032" y="20983"/>
                    </a:lnTo>
                    <a:cubicBezTo>
                      <a:pt x="21141" y="20571"/>
                      <a:pt x="21261" y="20263"/>
                      <a:pt x="21360" y="18926"/>
                    </a:cubicBezTo>
                    <a:cubicBezTo>
                      <a:pt x="21370" y="17383"/>
                      <a:pt x="21556" y="14297"/>
                      <a:pt x="21600" y="12960"/>
                    </a:cubicBezTo>
                    <a:cubicBezTo>
                      <a:pt x="21600" y="10903"/>
                      <a:pt x="21600" y="7097"/>
                      <a:pt x="21534" y="4937"/>
                    </a:cubicBezTo>
                    <a:lnTo>
                      <a:pt x="21206" y="0"/>
                    </a:lnTo>
                    <a:lnTo>
                      <a:pt x="0" y="411"/>
                    </a:lnTo>
                    <a:close/>
                    <a:moveTo>
                      <a:pt x="0" y="411"/>
                    </a:moveTo>
                  </a:path>
                </a:pathLst>
              </a:custGeom>
              <a:solidFill>
                <a:srgbClr val="FA3943"/>
              </a:solidFill>
              <a:ln w="38100">
                <a:noFill/>
                <a:miter lim="800000"/>
                <a:headEnd/>
                <a:tailEnd/>
              </a:ln>
            </p:spPr>
            <p:txBody>
              <a:bodyPr>
                <a:prstTxWarp prst="textNoShape">
                  <a:avLst/>
                </a:prstTxWarp>
              </a:bodyPr>
              <a:lstStyle/>
              <a:p>
                <a:endParaRPr lang="en-US"/>
              </a:p>
            </p:txBody>
          </p:sp>
          <p:sp>
            <p:nvSpPr>
              <p:cNvPr id="448" name="Oval 71"/>
              <p:cNvSpPr>
                <a:spLocks noChangeArrowheads="1"/>
              </p:cNvSpPr>
              <p:nvPr/>
            </p:nvSpPr>
            <p:spPr bwMode="auto">
              <a:xfrm>
                <a:off x="118" y="1782"/>
                <a:ext cx="60" cy="65"/>
              </a:xfrm>
              <a:prstGeom prst="ellipse">
                <a:avLst/>
              </a:prstGeom>
              <a:solidFill>
                <a:schemeClr val="bg2"/>
              </a:solidFill>
              <a:ln w="38100">
                <a:solidFill>
                  <a:schemeClr val="bg2"/>
                </a:solidFill>
                <a:round/>
                <a:headEnd/>
                <a:tailEnd/>
              </a:ln>
            </p:spPr>
            <p:txBody>
              <a:bodyPr>
                <a:prstTxWarp prst="textNoShape">
                  <a:avLst/>
                </a:prstTxWarp>
              </a:bodyPr>
              <a:lstStyle/>
              <a:p>
                <a:endParaRPr lang="en-US"/>
              </a:p>
            </p:txBody>
          </p:sp>
          <p:sp>
            <p:nvSpPr>
              <p:cNvPr id="449" name="Oval 72"/>
              <p:cNvSpPr>
                <a:spLocks noChangeArrowheads="1"/>
              </p:cNvSpPr>
              <p:nvPr/>
            </p:nvSpPr>
            <p:spPr bwMode="auto">
              <a:xfrm>
                <a:off x="1208" y="1786"/>
                <a:ext cx="49" cy="57"/>
              </a:xfrm>
              <a:prstGeom prst="ellipse">
                <a:avLst/>
              </a:prstGeom>
              <a:solidFill>
                <a:srgbClr val="FF0000"/>
              </a:solidFill>
              <a:ln w="38100">
                <a:solidFill>
                  <a:srgbClr val="FC0128"/>
                </a:solidFill>
                <a:round/>
                <a:headEnd/>
                <a:tailEnd/>
              </a:ln>
            </p:spPr>
            <p:txBody>
              <a:bodyPr>
                <a:prstTxWarp prst="textNoShape">
                  <a:avLst/>
                </a:prstTxWarp>
              </a:bodyPr>
              <a:lstStyle/>
              <a:p>
                <a:endParaRPr lang="en-US">
                  <a:solidFill>
                    <a:srgbClr val="E6E6E6"/>
                  </a:solidFill>
                </a:endParaRPr>
              </a:p>
            </p:txBody>
          </p:sp>
        </p:grpSp>
      </p:grpSp>
      <p:grpSp>
        <p:nvGrpSpPr>
          <p:cNvPr id="480" name="Group 33"/>
          <p:cNvGrpSpPr>
            <a:grpSpLocks/>
          </p:cNvGrpSpPr>
          <p:nvPr/>
        </p:nvGrpSpPr>
        <p:grpSpPr bwMode="auto">
          <a:xfrm rot="20342835">
            <a:off x="6400800" y="1308818"/>
            <a:ext cx="2231850" cy="140197"/>
            <a:chOff x="118" y="1777"/>
            <a:chExt cx="1143" cy="71"/>
          </a:xfrm>
        </p:grpSpPr>
        <p:sp>
          <p:nvSpPr>
            <p:cNvPr id="513" name="Oval 34"/>
            <p:cNvSpPr>
              <a:spLocks noChangeArrowheads="1"/>
            </p:cNvSpPr>
            <p:nvPr/>
          </p:nvSpPr>
          <p:spPr bwMode="auto">
            <a:xfrm>
              <a:off x="1195" y="1783"/>
              <a:ext cx="60" cy="65"/>
            </a:xfrm>
            <a:prstGeom prst="ellipse">
              <a:avLst/>
            </a:prstGeom>
            <a:solidFill>
              <a:srgbClr val="E6E6E6"/>
            </a:solidFill>
            <a:ln w="38100">
              <a:solidFill>
                <a:srgbClr val="FC0128"/>
              </a:solidFill>
              <a:round/>
              <a:headEnd/>
              <a:tailEnd/>
            </a:ln>
          </p:spPr>
          <p:txBody>
            <a:bodyPr>
              <a:prstTxWarp prst="textNoShape">
                <a:avLst/>
              </a:prstTxWarp>
            </a:bodyPr>
            <a:lstStyle/>
            <a:p>
              <a:endParaRPr lang="en-US">
                <a:solidFill>
                  <a:srgbClr val="E6E6E6"/>
                </a:solidFill>
              </a:endParaRPr>
            </a:p>
          </p:txBody>
        </p:sp>
        <p:sp>
          <p:nvSpPr>
            <p:cNvPr id="514" name="Line 35"/>
            <p:cNvSpPr>
              <a:spLocks noChangeShapeType="1"/>
            </p:cNvSpPr>
            <p:nvPr/>
          </p:nvSpPr>
          <p:spPr bwMode="auto">
            <a:xfrm>
              <a:off x="136" y="1782"/>
              <a:ext cx="1096"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515" name="Line 36"/>
            <p:cNvSpPr>
              <a:spLocks noChangeShapeType="1"/>
            </p:cNvSpPr>
            <p:nvPr/>
          </p:nvSpPr>
          <p:spPr bwMode="auto">
            <a:xfrm rot="10800000" flipH="1">
              <a:off x="149" y="1846"/>
              <a:ext cx="1083"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516" name="Rectangle 37"/>
            <p:cNvSpPr>
              <a:spLocks noChangeArrowheads="1"/>
            </p:cNvSpPr>
            <p:nvPr/>
          </p:nvSpPr>
          <p:spPr bwMode="auto">
            <a:xfrm>
              <a:off x="1232" y="1789"/>
              <a:ext cx="29" cy="50"/>
            </a:xfrm>
            <a:prstGeom prst="rect">
              <a:avLst/>
            </a:prstGeom>
            <a:solidFill>
              <a:schemeClr val="accent1"/>
            </a:solidFill>
            <a:ln w="38100">
              <a:solidFill>
                <a:srgbClr val="FFFFFF"/>
              </a:solidFill>
              <a:miter lim="800000"/>
              <a:headEnd/>
              <a:tailEnd/>
            </a:ln>
          </p:spPr>
          <p:txBody>
            <a:bodyPr>
              <a:prstTxWarp prst="textNoShape">
                <a:avLst/>
              </a:prstTxWarp>
            </a:bodyPr>
            <a:lstStyle/>
            <a:p>
              <a:endParaRPr lang="en-US"/>
            </a:p>
          </p:txBody>
        </p:sp>
        <p:sp>
          <p:nvSpPr>
            <p:cNvPr id="517" name="AutoShape 38"/>
            <p:cNvSpPr>
              <a:spLocks noChangeArrowheads="1"/>
            </p:cNvSpPr>
            <p:nvPr/>
          </p:nvSpPr>
          <p:spPr bwMode="auto">
            <a:xfrm>
              <a:off x="128" y="1777"/>
              <a:ext cx="1127" cy="64"/>
            </a:xfrm>
            <a:custGeom>
              <a:avLst/>
              <a:gdLst>
                <a:gd name="T0" fmla="*/ 0 w 21600"/>
                <a:gd name="T1" fmla="*/ 0 h 21600"/>
                <a:gd name="T2" fmla="*/ 21600 w 21600"/>
                <a:gd name="T3" fmla="*/ 21600 h 21600"/>
              </a:gdLst>
              <a:ahLst/>
              <a:cxnLst/>
              <a:rect l="T0" t="T1" r="T2" b="T3"/>
              <a:pathLst>
                <a:path w="21600" h="21600">
                  <a:moveTo>
                    <a:pt x="0" y="411"/>
                  </a:moveTo>
                  <a:lnTo>
                    <a:pt x="153" y="5451"/>
                  </a:lnTo>
                  <a:lnTo>
                    <a:pt x="328" y="10697"/>
                  </a:lnTo>
                  <a:lnTo>
                    <a:pt x="153" y="16149"/>
                  </a:lnTo>
                  <a:lnTo>
                    <a:pt x="0" y="21600"/>
                  </a:lnTo>
                  <a:lnTo>
                    <a:pt x="20726" y="21189"/>
                  </a:lnTo>
                  <a:lnTo>
                    <a:pt x="21032" y="20983"/>
                  </a:lnTo>
                  <a:cubicBezTo>
                    <a:pt x="21141" y="20571"/>
                    <a:pt x="21261" y="20263"/>
                    <a:pt x="21360" y="18926"/>
                  </a:cubicBezTo>
                  <a:cubicBezTo>
                    <a:pt x="21370" y="17383"/>
                    <a:pt x="21556" y="14297"/>
                    <a:pt x="21600" y="12960"/>
                  </a:cubicBezTo>
                  <a:cubicBezTo>
                    <a:pt x="21600" y="10903"/>
                    <a:pt x="21600" y="7097"/>
                    <a:pt x="21534" y="4937"/>
                  </a:cubicBezTo>
                  <a:lnTo>
                    <a:pt x="21206" y="0"/>
                  </a:lnTo>
                  <a:lnTo>
                    <a:pt x="0" y="411"/>
                  </a:lnTo>
                  <a:close/>
                  <a:moveTo>
                    <a:pt x="0" y="411"/>
                  </a:moveTo>
                </a:path>
              </a:pathLst>
            </a:custGeom>
            <a:solidFill>
              <a:srgbClr val="FA3943"/>
            </a:solidFill>
            <a:ln w="38100">
              <a:noFill/>
              <a:miter lim="800000"/>
              <a:headEnd/>
              <a:tailEnd/>
            </a:ln>
          </p:spPr>
          <p:txBody>
            <a:bodyPr>
              <a:prstTxWarp prst="textNoShape">
                <a:avLst/>
              </a:prstTxWarp>
            </a:bodyPr>
            <a:lstStyle/>
            <a:p>
              <a:endParaRPr lang="en-US"/>
            </a:p>
          </p:txBody>
        </p:sp>
        <p:sp>
          <p:nvSpPr>
            <p:cNvPr id="518" name="Oval 39"/>
            <p:cNvSpPr>
              <a:spLocks noChangeArrowheads="1"/>
            </p:cNvSpPr>
            <p:nvPr/>
          </p:nvSpPr>
          <p:spPr bwMode="auto">
            <a:xfrm>
              <a:off x="118" y="1782"/>
              <a:ext cx="60" cy="65"/>
            </a:xfrm>
            <a:prstGeom prst="ellipse">
              <a:avLst/>
            </a:prstGeom>
            <a:solidFill>
              <a:schemeClr val="bg2"/>
            </a:solidFill>
            <a:ln w="38100">
              <a:solidFill>
                <a:schemeClr val="bg2"/>
              </a:solidFill>
              <a:round/>
              <a:headEnd/>
              <a:tailEnd/>
            </a:ln>
          </p:spPr>
          <p:txBody>
            <a:bodyPr>
              <a:prstTxWarp prst="textNoShape">
                <a:avLst/>
              </a:prstTxWarp>
            </a:bodyPr>
            <a:lstStyle/>
            <a:p>
              <a:endParaRPr lang="en-US"/>
            </a:p>
          </p:txBody>
        </p:sp>
        <p:sp>
          <p:nvSpPr>
            <p:cNvPr id="519" name="Oval 40"/>
            <p:cNvSpPr>
              <a:spLocks noChangeArrowheads="1"/>
            </p:cNvSpPr>
            <p:nvPr/>
          </p:nvSpPr>
          <p:spPr bwMode="auto">
            <a:xfrm>
              <a:off x="1208" y="1786"/>
              <a:ext cx="49" cy="57"/>
            </a:xfrm>
            <a:prstGeom prst="ellipse">
              <a:avLst/>
            </a:prstGeom>
            <a:solidFill>
              <a:srgbClr val="FF0000"/>
            </a:solidFill>
            <a:ln w="38100">
              <a:solidFill>
                <a:srgbClr val="FC0128"/>
              </a:solidFill>
              <a:round/>
              <a:headEnd/>
              <a:tailEnd/>
            </a:ln>
          </p:spPr>
          <p:txBody>
            <a:bodyPr>
              <a:prstTxWarp prst="textNoShape">
                <a:avLst/>
              </a:prstTxWarp>
            </a:bodyPr>
            <a:lstStyle/>
            <a:p>
              <a:endParaRPr lang="en-US">
                <a:solidFill>
                  <a:srgbClr val="E6E6E6"/>
                </a:solidFill>
              </a:endParaRPr>
            </a:p>
          </p:txBody>
        </p:sp>
      </p:grpSp>
      <p:grpSp>
        <p:nvGrpSpPr>
          <p:cNvPr id="481" name="Group 41"/>
          <p:cNvGrpSpPr>
            <a:grpSpLocks/>
          </p:cNvGrpSpPr>
          <p:nvPr/>
        </p:nvGrpSpPr>
        <p:grpSpPr bwMode="auto">
          <a:xfrm rot="638927">
            <a:off x="6402753" y="1567491"/>
            <a:ext cx="2231850" cy="140197"/>
            <a:chOff x="118" y="1777"/>
            <a:chExt cx="1143" cy="71"/>
          </a:xfrm>
        </p:grpSpPr>
        <p:sp>
          <p:nvSpPr>
            <p:cNvPr id="506" name="Oval 42"/>
            <p:cNvSpPr>
              <a:spLocks noChangeArrowheads="1"/>
            </p:cNvSpPr>
            <p:nvPr/>
          </p:nvSpPr>
          <p:spPr bwMode="auto">
            <a:xfrm>
              <a:off x="1195" y="1783"/>
              <a:ext cx="60" cy="65"/>
            </a:xfrm>
            <a:prstGeom prst="ellipse">
              <a:avLst/>
            </a:prstGeom>
            <a:solidFill>
              <a:srgbClr val="E6E6E6"/>
            </a:solidFill>
            <a:ln w="38100">
              <a:solidFill>
                <a:srgbClr val="FC0128"/>
              </a:solidFill>
              <a:round/>
              <a:headEnd/>
              <a:tailEnd/>
            </a:ln>
          </p:spPr>
          <p:txBody>
            <a:bodyPr>
              <a:prstTxWarp prst="textNoShape">
                <a:avLst/>
              </a:prstTxWarp>
            </a:bodyPr>
            <a:lstStyle/>
            <a:p>
              <a:endParaRPr lang="en-US">
                <a:solidFill>
                  <a:srgbClr val="E6E6E6"/>
                </a:solidFill>
              </a:endParaRPr>
            </a:p>
          </p:txBody>
        </p:sp>
        <p:sp>
          <p:nvSpPr>
            <p:cNvPr id="507" name="Line 43"/>
            <p:cNvSpPr>
              <a:spLocks noChangeShapeType="1"/>
            </p:cNvSpPr>
            <p:nvPr/>
          </p:nvSpPr>
          <p:spPr bwMode="auto">
            <a:xfrm>
              <a:off x="136" y="1782"/>
              <a:ext cx="1096"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508" name="Line 44"/>
            <p:cNvSpPr>
              <a:spLocks noChangeShapeType="1"/>
            </p:cNvSpPr>
            <p:nvPr/>
          </p:nvSpPr>
          <p:spPr bwMode="auto">
            <a:xfrm rot="10800000" flipH="1">
              <a:off x="149" y="1846"/>
              <a:ext cx="1083"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509" name="Rectangle 45"/>
            <p:cNvSpPr>
              <a:spLocks noChangeArrowheads="1"/>
            </p:cNvSpPr>
            <p:nvPr/>
          </p:nvSpPr>
          <p:spPr bwMode="auto">
            <a:xfrm>
              <a:off x="1232" y="1789"/>
              <a:ext cx="29" cy="50"/>
            </a:xfrm>
            <a:prstGeom prst="rect">
              <a:avLst/>
            </a:prstGeom>
            <a:solidFill>
              <a:schemeClr val="accent1"/>
            </a:solidFill>
            <a:ln w="38100">
              <a:solidFill>
                <a:srgbClr val="FFFFFF"/>
              </a:solidFill>
              <a:miter lim="800000"/>
              <a:headEnd/>
              <a:tailEnd/>
            </a:ln>
          </p:spPr>
          <p:txBody>
            <a:bodyPr>
              <a:prstTxWarp prst="textNoShape">
                <a:avLst/>
              </a:prstTxWarp>
            </a:bodyPr>
            <a:lstStyle/>
            <a:p>
              <a:endParaRPr lang="en-US"/>
            </a:p>
          </p:txBody>
        </p:sp>
        <p:sp>
          <p:nvSpPr>
            <p:cNvPr id="510" name="AutoShape 46"/>
            <p:cNvSpPr>
              <a:spLocks noChangeArrowheads="1"/>
            </p:cNvSpPr>
            <p:nvPr/>
          </p:nvSpPr>
          <p:spPr bwMode="auto">
            <a:xfrm>
              <a:off x="128" y="1777"/>
              <a:ext cx="1127" cy="64"/>
            </a:xfrm>
            <a:custGeom>
              <a:avLst/>
              <a:gdLst>
                <a:gd name="T0" fmla="*/ 0 w 21600"/>
                <a:gd name="T1" fmla="*/ 0 h 21600"/>
                <a:gd name="T2" fmla="*/ 21600 w 21600"/>
                <a:gd name="T3" fmla="*/ 21600 h 21600"/>
              </a:gdLst>
              <a:ahLst/>
              <a:cxnLst/>
              <a:rect l="T0" t="T1" r="T2" b="T3"/>
              <a:pathLst>
                <a:path w="21600" h="21600">
                  <a:moveTo>
                    <a:pt x="0" y="411"/>
                  </a:moveTo>
                  <a:lnTo>
                    <a:pt x="153" y="5451"/>
                  </a:lnTo>
                  <a:lnTo>
                    <a:pt x="328" y="10697"/>
                  </a:lnTo>
                  <a:lnTo>
                    <a:pt x="153" y="16149"/>
                  </a:lnTo>
                  <a:lnTo>
                    <a:pt x="0" y="21600"/>
                  </a:lnTo>
                  <a:lnTo>
                    <a:pt x="20726" y="21189"/>
                  </a:lnTo>
                  <a:lnTo>
                    <a:pt x="21032" y="20983"/>
                  </a:lnTo>
                  <a:cubicBezTo>
                    <a:pt x="21141" y="20571"/>
                    <a:pt x="21261" y="20263"/>
                    <a:pt x="21360" y="18926"/>
                  </a:cubicBezTo>
                  <a:cubicBezTo>
                    <a:pt x="21370" y="17383"/>
                    <a:pt x="21556" y="14297"/>
                    <a:pt x="21600" y="12960"/>
                  </a:cubicBezTo>
                  <a:cubicBezTo>
                    <a:pt x="21600" y="10903"/>
                    <a:pt x="21600" y="7097"/>
                    <a:pt x="21534" y="4937"/>
                  </a:cubicBezTo>
                  <a:lnTo>
                    <a:pt x="21206" y="0"/>
                  </a:lnTo>
                  <a:lnTo>
                    <a:pt x="0" y="411"/>
                  </a:lnTo>
                  <a:close/>
                  <a:moveTo>
                    <a:pt x="0" y="411"/>
                  </a:moveTo>
                </a:path>
              </a:pathLst>
            </a:custGeom>
            <a:solidFill>
              <a:srgbClr val="FA3943"/>
            </a:solidFill>
            <a:ln w="38100">
              <a:noFill/>
              <a:miter lim="800000"/>
              <a:headEnd/>
              <a:tailEnd/>
            </a:ln>
          </p:spPr>
          <p:txBody>
            <a:bodyPr>
              <a:prstTxWarp prst="textNoShape">
                <a:avLst/>
              </a:prstTxWarp>
            </a:bodyPr>
            <a:lstStyle/>
            <a:p>
              <a:endParaRPr lang="en-US"/>
            </a:p>
          </p:txBody>
        </p:sp>
        <p:sp>
          <p:nvSpPr>
            <p:cNvPr id="511" name="Oval 47"/>
            <p:cNvSpPr>
              <a:spLocks noChangeArrowheads="1"/>
            </p:cNvSpPr>
            <p:nvPr/>
          </p:nvSpPr>
          <p:spPr bwMode="auto">
            <a:xfrm>
              <a:off x="118" y="1782"/>
              <a:ext cx="60" cy="65"/>
            </a:xfrm>
            <a:prstGeom prst="ellipse">
              <a:avLst/>
            </a:prstGeom>
            <a:solidFill>
              <a:schemeClr val="bg2"/>
            </a:solidFill>
            <a:ln w="38100">
              <a:solidFill>
                <a:schemeClr val="bg2"/>
              </a:solidFill>
              <a:round/>
              <a:headEnd/>
              <a:tailEnd/>
            </a:ln>
          </p:spPr>
          <p:txBody>
            <a:bodyPr>
              <a:prstTxWarp prst="textNoShape">
                <a:avLst/>
              </a:prstTxWarp>
            </a:bodyPr>
            <a:lstStyle/>
            <a:p>
              <a:endParaRPr lang="en-US"/>
            </a:p>
          </p:txBody>
        </p:sp>
        <p:sp>
          <p:nvSpPr>
            <p:cNvPr id="512" name="Oval 48"/>
            <p:cNvSpPr>
              <a:spLocks noChangeArrowheads="1"/>
            </p:cNvSpPr>
            <p:nvPr/>
          </p:nvSpPr>
          <p:spPr bwMode="auto">
            <a:xfrm>
              <a:off x="1208" y="1786"/>
              <a:ext cx="49" cy="57"/>
            </a:xfrm>
            <a:prstGeom prst="ellipse">
              <a:avLst/>
            </a:prstGeom>
            <a:solidFill>
              <a:srgbClr val="FF0000"/>
            </a:solidFill>
            <a:ln w="38100">
              <a:solidFill>
                <a:srgbClr val="FC0128"/>
              </a:solidFill>
              <a:round/>
              <a:headEnd/>
              <a:tailEnd/>
            </a:ln>
          </p:spPr>
          <p:txBody>
            <a:bodyPr>
              <a:prstTxWarp prst="textNoShape">
                <a:avLst/>
              </a:prstTxWarp>
            </a:bodyPr>
            <a:lstStyle/>
            <a:p>
              <a:endParaRPr lang="en-US">
                <a:solidFill>
                  <a:srgbClr val="E6E6E6"/>
                </a:solidFill>
              </a:endParaRPr>
            </a:p>
          </p:txBody>
        </p:sp>
      </p:grpSp>
      <p:grpSp>
        <p:nvGrpSpPr>
          <p:cNvPr id="482" name="Group 49"/>
          <p:cNvGrpSpPr>
            <a:grpSpLocks/>
          </p:cNvGrpSpPr>
          <p:nvPr/>
        </p:nvGrpSpPr>
        <p:grpSpPr bwMode="auto">
          <a:xfrm>
            <a:off x="6404705" y="1836037"/>
            <a:ext cx="2231850" cy="140197"/>
            <a:chOff x="118" y="1777"/>
            <a:chExt cx="1143" cy="71"/>
          </a:xfrm>
        </p:grpSpPr>
        <p:sp>
          <p:nvSpPr>
            <p:cNvPr id="499" name="Oval 50"/>
            <p:cNvSpPr>
              <a:spLocks noChangeArrowheads="1"/>
            </p:cNvSpPr>
            <p:nvPr/>
          </p:nvSpPr>
          <p:spPr bwMode="auto">
            <a:xfrm>
              <a:off x="1195" y="1783"/>
              <a:ext cx="60" cy="65"/>
            </a:xfrm>
            <a:prstGeom prst="ellipse">
              <a:avLst/>
            </a:prstGeom>
            <a:solidFill>
              <a:srgbClr val="E6E6E6"/>
            </a:solidFill>
            <a:ln w="38100">
              <a:solidFill>
                <a:srgbClr val="FC0128"/>
              </a:solidFill>
              <a:round/>
              <a:headEnd/>
              <a:tailEnd/>
            </a:ln>
          </p:spPr>
          <p:txBody>
            <a:bodyPr>
              <a:prstTxWarp prst="textNoShape">
                <a:avLst/>
              </a:prstTxWarp>
            </a:bodyPr>
            <a:lstStyle/>
            <a:p>
              <a:endParaRPr lang="en-US">
                <a:solidFill>
                  <a:srgbClr val="E6E6E6"/>
                </a:solidFill>
              </a:endParaRPr>
            </a:p>
          </p:txBody>
        </p:sp>
        <p:sp>
          <p:nvSpPr>
            <p:cNvPr id="500" name="Line 51"/>
            <p:cNvSpPr>
              <a:spLocks noChangeShapeType="1"/>
            </p:cNvSpPr>
            <p:nvPr/>
          </p:nvSpPr>
          <p:spPr bwMode="auto">
            <a:xfrm>
              <a:off x="136" y="1782"/>
              <a:ext cx="1096"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501" name="Line 52"/>
            <p:cNvSpPr>
              <a:spLocks noChangeShapeType="1"/>
            </p:cNvSpPr>
            <p:nvPr/>
          </p:nvSpPr>
          <p:spPr bwMode="auto">
            <a:xfrm rot="10800000" flipH="1">
              <a:off x="149" y="1846"/>
              <a:ext cx="1083"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502" name="Rectangle 53"/>
            <p:cNvSpPr>
              <a:spLocks noChangeArrowheads="1"/>
            </p:cNvSpPr>
            <p:nvPr/>
          </p:nvSpPr>
          <p:spPr bwMode="auto">
            <a:xfrm>
              <a:off x="1232" y="1789"/>
              <a:ext cx="29" cy="50"/>
            </a:xfrm>
            <a:prstGeom prst="rect">
              <a:avLst/>
            </a:prstGeom>
            <a:solidFill>
              <a:schemeClr val="accent1"/>
            </a:solidFill>
            <a:ln w="38100">
              <a:solidFill>
                <a:srgbClr val="FFFFFF"/>
              </a:solidFill>
              <a:miter lim="800000"/>
              <a:headEnd/>
              <a:tailEnd/>
            </a:ln>
          </p:spPr>
          <p:txBody>
            <a:bodyPr>
              <a:prstTxWarp prst="textNoShape">
                <a:avLst/>
              </a:prstTxWarp>
            </a:bodyPr>
            <a:lstStyle/>
            <a:p>
              <a:endParaRPr lang="en-US"/>
            </a:p>
          </p:txBody>
        </p:sp>
        <p:sp>
          <p:nvSpPr>
            <p:cNvPr id="503" name="AutoShape 54"/>
            <p:cNvSpPr>
              <a:spLocks noChangeArrowheads="1"/>
            </p:cNvSpPr>
            <p:nvPr/>
          </p:nvSpPr>
          <p:spPr bwMode="auto">
            <a:xfrm>
              <a:off x="128" y="1777"/>
              <a:ext cx="1127" cy="64"/>
            </a:xfrm>
            <a:custGeom>
              <a:avLst/>
              <a:gdLst>
                <a:gd name="T0" fmla="*/ 0 w 21600"/>
                <a:gd name="T1" fmla="*/ 0 h 21600"/>
                <a:gd name="T2" fmla="*/ 21600 w 21600"/>
                <a:gd name="T3" fmla="*/ 21600 h 21600"/>
              </a:gdLst>
              <a:ahLst/>
              <a:cxnLst/>
              <a:rect l="T0" t="T1" r="T2" b="T3"/>
              <a:pathLst>
                <a:path w="21600" h="21600">
                  <a:moveTo>
                    <a:pt x="0" y="411"/>
                  </a:moveTo>
                  <a:lnTo>
                    <a:pt x="153" y="5451"/>
                  </a:lnTo>
                  <a:lnTo>
                    <a:pt x="328" y="10697"/>
                  </a:lnTo>
                  <a:lnTo>
                    <a:pt x="153" y="16149"/>
                  </a:lnTo>
                  <a:lnTo>
                    <a:pt x="0" y="21600"/>
                  </a:lnTo>
                  <a:lnTo>
                    <a:pt x="20726" y="21189"/>
                  </a:lnTo>
                  <a:lnTo>
                    <a:pt x="21032" y="20983"/>
                  </a:lnTo>
                  <a:cubicBezTo>
                    <a:pt x="21141" y="20571"/>
                    <a:pt x="21261" y="20263"/>
                    <a:pt x="21360" y="18926"/>
                  </a:cubicBezTo>
                  <a:cubicBezTo>
                    <a:pt x="21370" y="17383"/>
                    <a:pt x="21556" y="14297"/>
                    <a:pt x="21600" y="12960"/>
                  </a:cubicBezTo>
                  <a:cubicBezTo>
                    <a:pt x="21600" y="10903"/>
                    <a:pt x="21600" y="7097"/>
                    <a:pt x="21534" y="4937"/>
                  </a:cubicBezTo>
                  <a:lnTo>
                    <a:pt x="21206" y="0"/>
                  </a:lnTo>
                  <a:lnTo>
                    <a:pt x="0" y="411"/>
                  </a:lnTo>
                  <a:close/>
                  <a:moveTo>
                    <a:pt x="0" y="411"/>
                  </a:moveTo>
                </a:path>
              </a:pathLst>
            </a:custGeom>
            <a:solidFill>
              <a:srgbClr val="FA3943"/>
            </a:solidFill>
            <a:ln w="38100">
              <a:noFill/>
              <a:miter lim="800000"/>
              <a:headEnd/>
              <a:tailEnd/>
            </a:ln>
          </p:spPr>
          <p:txBody>
            <a:bodyPr>
              <a:prstTxWarp prst="textNoShape">
                <a:avLst/>
              </a:prstTxWarp>
            </a:bodyPr>
            <a:lstStyle/>
            <a:p>
              <a:endParaRPr lang="en-US"/>
            </a:p>
          </p:txBody>
        </p:sp>
        <p:sp>
          <p:nvSpPr>
            <p:cNvPr id="504" name="Oval 55"/>
            <p:cNvSpPr>
              <a:spLocks noChangeArrowheads="1"/>
            </p:cNvSpPr>
            <p:nvPr/>
          </p:nvSpPr>
          <p:spPr bwMode="auto">
            <a:xfrm>
              <a:off x="118" y="1782"/>
              <a:ext cx="60" cy="65"/>
            </a:xfrm>
            <a:prstGeom prst="ellipse">
              <a:avLst/>
            </a:prstGeom>
            <a:solidFill>
              <a:schemeClr val="bg2"/>
            </a:solidFill>
            <a:ln w="38100">
              <a:solidFill>
                <a:schemeClr val="bg2"/>
              </a:solidFill>
              <a:round/>
              <a:headEnd/>
              <a:tailEnd/>
            </a:ln>
          </p:spPr>
          <p:txBody>
            <a:bodyPr>
              <a:prstTxWarp prst="textNoShape">
                <a:avLst/>
              </a:prstTxWarp>
            </a:bodyPr>
            <a:lstStyle/>
            <a:p>
              <a:endParaRPr lang="en-US"/>
            </a:p>
          </p:txBody>
        </p:sp>
        <p:sp>
          <p:nvSpPr>
            <p:cNvPr id="505" name="Oval 56"/>
            <p:cNvSpPr>
              <a:spLocks noChangeArrowheads="1"/>
            </p:cNvSpPr>
            <p:nvPr/>
          </p:nvSpPr>
          <p:spPr bwMode="auto">
            <a:xfrm>
              <a:off x="1208" y="1786"/>
              <a:ext cx="49" cy="57"/>
            </a:xfrm>
            <a:prstGeom prst="ellipse">
              <a:avLst/>
            </a:prstGeom>
            <a:solidFill>
              <a:srgbClr val="FF0000"/>
            </a:solidFill>
            <a:ln w="38100">
              <a:solidFill>
                <a:srgbClr val="FC0128"/>
              </a:solidFill>
              <a:round/>
              <a:headEnd/>
              <a:tailEnd/>
            </a:ln>
          </p:spPr>
          <p:txBody>
            <a:bodyPr>
              <a:prstTxWarp prst="textNoShape">
                <a:avLst/>
              </a:prstTxWarp>
            </a:bodyPr>
            <a:lstStyle/>
            <a:p>
              <a:endParaRPr lang="en-US">
                <a:solidFill>
                  <a:srgbClr val="E6E6E6"/>
                </a:solidFill>
              </a:endParaRPr>
            </a:p>
          </p:txBody>
        </p:sp>
      </p:grpSp>
      <p:grpSp>
        <p:nvGrpSpPr>
          <p:cNvPr id="483" name="Group 57"/>
          <p:cNvGrpSpPr>
            <a:grpSpLocks/>
          </p:cNvGrpSpPr>
          <p:nvPr/>
        </p:nvGrpSpPr>
        <p:grpSpPr bwMode="auto">
          <a:xfrm rot="15383852">
            <a:off x="6406658" y="2104582"/>
            <a:ext cx="2231850" cy="140197"/>
            <a:chOff x="118" y="1777"/>
            <a:chExt cx="1143" cy="71"/>
          </a:xfrm>
        </p:grpSpPr>
        <p:sp>
          <p:nvSpPr>
            <p:cNvPr id="492" name="Oval 58"/>
            <p:cNvSpPr>
              <a:spLocks noChangeArrowheads="1"/>
            </p:cNvSpPr>
            <p:nvPr/>
          </p:nvSpPr>
          <p:spPr bwMode="auto">
            <a:xfrm>
              <a:off x="1195" y="1783"/>
              <a:ext cx="60" cy="65"/>
            </a:xfrm>
            <a:prstGeom prst="ellipse">
              <a:avLst/>
            </a:prstGeom>
            <a:solidFill>
              <a:srgbClr val="E6E6E6"/>
            </a:solidFill>
            <a:ln w="38100">
              <a:solidFill>
                <a:srgbClr val="FC0128"/>
              </a:solidFill>
              <a:round/>
              <a:headEnd/>
              <a:tailEnd/>
            </a:ln>
          </p:spPr>
          <p:txBody>
            <a:bodyPr>
              <a:prstTxWarp prst="textNoShape">
                <a:avLst/>
              </a:prstTxWarp>
            </a:bodyPr>
            <a:lstStyle/>
            <a:p>
              <a:endParaRPr lang="en-US">
                <a:solidFill>
                  <a:srgbClr val="E6E6E6"/>
                </a:solidFill>
              </a:endParaRPr>
            </a:p>
          </p:txBody>
        </p:sp>
        <p:sp>
          <p:nvSpPr>
            <p:cNvPr id="493" name="Line 59"/>
            <p:cNvSpPr>
              <a:spLocks noChangeShapeType="1"/>
            </p:cNvSpPr>
            <p:nvPr/>
          </p:nvSpPr>
          <p:spPr bwMode="auto">
            <a:xfrm>
              <a:off x="136" y="1782"/>
              <a:ext cx="1096"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494" name="Line 60"/>
            <p:cNvSpPr>
              <a:spLocks noChangeShapeType="1"/>
            </p:cNvSpPr>
            <p:nvPr/>
          </p:nvSpPr>
          <p:spPr bwMode="auto">
            <a:xfrm rot="10800000" flipH="1">
              <a:off x="149" y="1846"/>
              <a:ext cx="1083"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495" name="Rectangle 61"/>
            <p:cNvSpPr>
              <a:spLocks noChangeArrowheads="1"/>
            </p:cNvSpPr>
            <p:nvPr/>
          </p:nvSpPr>
          <p:spPr bwMode="auto">
            <a:xfrm>
              <a:off x="1232" y="1789"/>
              <a:ext cx="29" cy="50"/>
            </a:xfrm>
            <a:prstGeom prst="rect">
              <a:avLst/>
            </a:prstGeom>
            <a:solidFill>
              <a:schemeClr val="accent1"/>
            </a:solidFill>
            <a:ln w="38100">
              <a:solidFill>
                <a:srgbClr val="FFFFFF"/>
              </a:solidFill>
              <a:miter lim="800000"/>
              <a:headEnd/>
              <a:tailEnd/>
            </a:ln>
          </p:spPr>
          <p:txBody>
            <a:bodyPr>
              <a:prstTxWarp prst="textNoShape">
                <a:avLst/>
              </a:prstTxWarp>
            </a:bodyPr>
            <a:lstStyle/>
            <a:p>
              <a:endParaRPr lang="en-US"/>
            </a:p>
          </p:txBody>
        </p:sp>
        <p:sp>
          <p:nvSpPr>
            <p:cNvPr id="496" name="AutoShape 62"/>
            <p:cNvSpPr>
              <a:spLocks noChangeArrowheads="1"/>
            </p:cNvSpPr>
            <p:nvPr/>
          </p:nvSpPr>
          <p:spPr bwMode="auto">
            <a:xfrm>
              <a:off x="128" y="1777"/>
              <a:ext cx="1127" cy="64"/>
            </a:xfrm>
            <a:custGeom>
              <a:avLst/>
              <a:gdLst>
                <a:gd name="T0" fmla="*/ 0 w 21600"/>
                <a:gd name="T1" fmla="*/ 0 h 21600"/>
                <a:gd name="T2" fmla="*/ 21600 w 21600"/>
                <a:gd name="T3" fmla="*/ 21600 h 21600"/>
              </a:gdLst>
              <a:ahLst/>
              <a:cxnLst/>
              <a:rect l="T0" t="T1" r="T2" b="T3"/>
              <a:pathLst>
                <a:path w="21600" h="21600">
                  <a:moveTo>
                    <a:pt x="0" y="411"/>
                  </a:moveTo>
                  <a:lnTo>
                    <a:pt x="153" y="5451"/>
                  </a:lnTo>
                  <a:lnTo>
                    <a:pt x="328" y="10697"/>
                  </a:lnTo>
                  <a:lnTo>
                    <a:pt x="153" y="16149"/>
                  </a:lnTo>
                  <a:lnTo>
                    <a:pt x="0" y="21600"/>
                  </a:lnTo>
                  <a:lnTo>
                    <a:pt x="20726" y="21189"/>
                  </a:lnTo>
                  <a:lnTo>
                    <a:pt x="21032" y="20983"/>
                  </a:lnTo>
                  <a:cubicBezTo>
                    <a:pt x="21141" y="20571"/>
                    <a:pt x="21261" y="20263"/>
                    <a:pt x="21360" y="18926"/>
                  </a:cubicBezTo>
                  <a:cubicBezTo>
                    <a:pt x="21370" y="17383"/>
                    <a:pt x="21556" y="14297"/>
                    <a:pt x="21600" y="12960"/>
                  </a:cubicBezTo>
                  <a:cubicBezTo>
                    <a:pt x="21600" y="10903"/>
                    <a:pt x="21600" y="7097"/>
                    <a:pt x="21534" y="4937"/>
                  </a:cubicBezTo>
                  <a:lnTo>
                    <a:pt x="21206" y="0"/>
                  </a:lnTo>
                  <a:lnTo>
                    <a:pt x="0" y="411"/>
                  </a:lnTo>
                  <a:close/>
                  <a:moveTo>
                    <a:pt x="0" y="411"/>
                  </a:moveTo>
                </a:path>
              </a:pathLst>
            </a:custGeom>
            <a:solidFill>
              <a:srgbClr val="FA3943"/>
            </a:solidFill>
            <a:ln w="38100">
              <a:noFill/>
              <a:miter lim="800000"/>
              <a:headEnd/>
              <a:tailEnd/>
            </a:ln>
          </p:spPr>
          <p:txBody>
            <a:bodyPr>
              <a:prstTxWarp prst="textNoShape">
                <a:avLst/>
              </a:prstTxWarp>
            </a:bodyPr>
            <a:lstStyle/>
            <a:p>
              <a:endParaRPr lang="en-US"/>
            </a:p>
          </p:txBody>
        </p:sp>
        <p:sp>
          <p:nvSpPr>
            <p:cNvPr id="497" name="Oval 63"/>
            <p:cNvSpPr>
              <a:spLocks noChangeArrowheads="1"/>
            </p:cNvSpPr>
            <p:nvPr/>
          </p:nvSpPr>
          <p:spPr bwMode="auto">
            <a:xfrm>
              <a:off x="118" y="1782"/>
              <a:ext cx="60" cy="65"/>
            </a:xfrm>
            <a:prstGeom prst="ellipse">
              <a:avLst/>
            </a:prstGeom>
            <a:solidFill>
              <a:schemeClr val="bg2"/>
            </a:solidFill>
            <a:ln w="38100">
              <a:solidFill>
                <a:schemeClr val="bg2"/>
              </a:solidFill>
              <a:round/>
              <a:headEnd/>
              <a:tailEnd/>
            </a:ln>
          </p:spPr>
          <p:txBody>
            <a:bodyPr>
              <a:prstTxWarp prst="textNoShape">
                <a:avLst/>
              </a:prstTxWarp>
            </a:bodyPr>
            <a:lstStyle/>
            <a:p>
              <a:endParaRPr lang="en-US"/>
            </a:p>
          </p:txBody>
        </p:sp>
        <p:sp>
          <p:nvSpPr>
            <p:cNvPr id="498" name="Oval 64"/>
            <p:cNvSpPr>
              <a:spLocks noChangeArrowheads="1"/>
            </p:cNvSpPr>
            <p:nvPr/>
          </p:nvSpPr>
          <p:spPr bwMode="auto">
            <a:xfrm>
              <a:off x="1208" y="1786"/>
              <a:ext cx="49" cy="57"/>
            </a:xfrm>
            <a:prstGeom prst="ellipse">
              <a:avLst/>
            </a:prstGeom>
            <a:solidFill>
              <a:srgbClr val="FF0000"/>
            </a:solidFill>
            <a:ln w="38100">
              <a:solidFill>
                <a:srgbClr val="FC0128"/>
              </a:solidFill>
              <a:round/>
              <a:headEnd/>
              <a:tailEnd/>
            </a:ln>
          </p:spPr>
          <p:txBody>
            <a:bodyPr>
              <a:prstTxWarp prst="textNoShape">
                <a:avLst/>
              </a:prstTxWarp>
            </a:bodyPr>
            <a:lstStyle/>
            <a:p>
              <a:endParaRPr lang="en-US">
                <a:solidFill>
                  <a:srgbClr val="E6E6E6"/>
                </a:solidFill>
              </a:endParaRPr>
            </a:p>
          </p:txBody>
        </p:sp>
      </p:grpSp>
      <p:grpSp>
        <p:nvGrpSpPr>
          <p:cNvPr id="484" name="Group 65"/>
          <p:cNvGrpSpPr>
            <a:grpSpLocks/>
          </p:cNvGrpSpPr>
          <p:nvPr/>
        </p:nvGrpSpPr>
        <p:grpSpPr bwMode="auto">
          <a:xfrm rot="18936178">
            <a:off x="6408611" y="2373128"/>
            <a:ext cx="2231850" cy="140197"/>
            <a:chOff x="118" y="1777"/>
            <a:chExt cx="1143" cy="71"/>
          </a:xfrm>
        </p:grpSpPr>
        <p:sp>
          <p:nvSpPr>
            <p:cNvPr id="485" name="Oval 66"/>
            <p:cNvSpPr>
              <a:spLocks noChangeArrowheads="1"/>
            </p:cNvSpPr>
            <p:nvPr/>
          </p:nvSpPr>
          <p:spPr bwMode="auto">
            <a:xfrm>
              <a:off x="1195" y="1783"/>
              <a:ext cx="60" cy="65"/>
            </a:xfrm>
            <a:prstGeom prst="ellipse">
              <a:avLst/>
            </a:prstGeom>
            <a:solidFill>
              <a:srgbClr val="E6E6E6"/>
            </a:solidFill>
            <a:ln w="38100">
              <a:solidFill>
                <a:srgbClr val="FC0128"/>
              </a:solidFill>
              <a:round/>
              <a:headEnd/>
              <a:tailEnd/>
            </a:ln>
          </p:spPr>
          <p:txBody>
            <a:bodyPr>
              <a:prstTxWarp prst="textNoShape">
                <a:avLst/>
              </a:prstTxWarp>
            </a:bodyPr>
            <a:lstStyle/>
            <a:p>
              <a:endParaRPr lang="en-US">
                <a:solidFill>
                  <a:srgbClr val="E6E6E6"/>
                </a:solidFill>
              </a:endParaRPr>
            </a:p>
          </p:txBody>
        </p:sp>
        <p:sp>
          <p:nvSpPr>
            <p:cNvPr id="486" name="Line 67"/>
            <p:cNvSpPr>
              <a:spLocks noChangeShapeType="1"/>
            </p:cNvSpPr>
            <p:nvPr/>
          </p:nvSpPr>
          <p:spPr bwMode="auto">
            <a:xfrm>
              <a:off x="136" y="1782"/>
              <a:ext cx="1096"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487" name="Line 68"/>
            <p:cNvSpPr>
              <a:spLocks noChangeShapeType="1"/>
            </p:cNvSpPr>
            <p:nvPr/>
          </p:nvSpPr>
          <p:spPr bwMode="auto">
            <a:xfrm rot="10800000" flipH="1">
              <a:off x="149" y="1846"/>
              <a:ext cx="1083" cy="0"/>
            </a:xfrm>
            <a:prstGeom prst="line">
              <a:avLst/>
            </a:prstGeom>
            <a:noFill/>
            <a:ln w="38100">
              <a:solidFill>
                <a:srgbClr val="FC0128"/>
              </a:solidFill>
              <a:round/>
              <a:headEnd/>
              <a:tailEnd/>
            </a:ln>
          </p:spPr>
          <p:txBody>
            <a:bodyPr>
              <a:prstTxWarp prst="textNoShape">
                <a:avLst/>
              </a:prstTxWarp>
            </a:bodyPr>
            <a:lstStyle/>
            <a:p>
              <a:endParaRPr lang="en-US"/>
            </a:p>
          </p:txBody>
        </p:sp>
        <p:sp>
          <p:nvSpPr>
            <p:cNvPr id="488" name="Rectangle 69"/>
            <p:cNvSpPr>
              <a:spLocks noChangeArrowheads="1"/>
            </p:cNvSpPr>
            <p:nvPr/>
          </p:nvSpPr>
          <p:spPr bwMode="auto">
            <a:xfrm>
              <a:off x="1232" y="1789"/>
              <a:ext cx="29" cy="50"/>
            </a:xfrm>
            <a:prstGeom prst="rect">
              <a:avLst/>
            </a:prstGeom>
            <a:solidFill>
              <a:schemeClr val="accent1"/>
            </a:solidFill>
            <a:ln w="38100">
              <a:solidFill>
                <a:srgbClr val="FFFFFF"/>
              </a:solidFill>
              <a:miter lim="800000"/>
              <a:headEnd/>
              <a:tailEnd/>
            </a:ln>
          </p:spPr>
          <p:txBody>
            <a:bodyPr>
              <a:prstTxWarp prst="textNoShape">
                <a:avLst/>
              </a:prstTxWarp>
            </a:bodyPr>
            <a:lstStyle/>
            <a:p>
              <a:endParaRPr lang="en-US"/>
            </a:p>
          </p:txBody>
        </p:sp>
        <p:sp>
          <p:nvSpPr>
            <p:cNvPr id="489" name="AutoShape 70"/>
            <p:cNvSpPr>
              <a:spLocks noChangeArrowheads="1"/>
            </p:cNvSpPr>
            <p:nvPr/>
          </p:nvSpPr>
          <p:spPr bwMode="auto">
            <a:xfrm>
              <a:off x="128" y="1777"/>
              <a:ext cx="1127" cy="64"/>
            </a:xfrm>
            <a:custGeom>
              <a:avLst/>
              <a:gdLst>
                <a:gd name="T0" fmla="*/ 0 w 21600"/>
                <a:gd name="T1" fmla="*/ 0 h 21600"/>
                <a:gd name="T2" fmla="*/ 21600 w 21600"/>
                <a:gd name="T3" fmla="*/ 21600 h 21600"/>
              </a:gdLst>
              <a:ahLst/>
              <a:cxnLst/>
              <a:rect l="T0" t="T1" r="T2" b="T3"/>
              <a:pathLst>
                <a:path w="21600" h="21600">
                  <a:moveTo>
                    <a:pt x="0" y="411"/>
                  </a:moveTo>
                  <a:lnTo>
                    <a:pt x="153" y="5451"/>
                  </a:lnTo>
                  <a:lnTo>
                    <a:pt x="328" y="10697"/>
                  </a:lnTo>
                  <a:lnTo>
                    <a:pt x="153" y="16149"/>
                  </a:lnTo>
                  <a:lnTo>
                    <a:pt x="0" y="21600"/>
                  </a:lnTo>
                  <a:lnTo>
                    <a:pt x="20726" y="21189"/>
                  </a:lnTo>
                  <a:lnTo>
                    <a:pt x="21032" y="20983"/>
                  </a:lnTo>
                  <a:cubicBezTo>
                    <a:pt x="21141" y="20571"/>
                    <a:pt x="21261" y="20263"/>
                    <a:pt x="21360" y="18926"/>
                  </a:cubicBezTo>
                  <a:cubicBezTo>
                    <a:pt x="21370" y="17383"/>
                    <a:pt x="21556" y="14297"/>
                    <a:pt x="21600" y="12960"/>
                  </a:cubicBezTo>
                  <a:cubicBezTo>
                    <a:pt x="21600" y="10903"/>
                    <a:pt x="21600" y="7097"/>
                    <a:pt x="21534" y="4937"/>
                  </a:cubicBezTo>
                  <a:lnTo>
                    <a:pt x="21206" y="0"/>
                  </a:lnTo>
                  <a:lnTo>
                    <a:pt x="0" y="411"/>
                  </a:lnTo>
                  <a:close/>
                  <a:moveTo>
                    <a:pt x="0" y="411"/>
                  </a:moveTo>
                </a:path>
              </a:pathLst>
            </a:custGeom>
            <a:solidFill>
              <a:srgbClr val="FA3943"/>
            </a:solidFill>
            <a:ln w="38100">
              <a:noFill/>
              <a:miter lim="800000"/>
              <a:headEnd/>
              <a:tailEnd/>
            </a:ln>
          </p:spPr>
          <p:txBody>
            <a:bodyPr>
              <a:prstTxWarp prst="textNoShape">
                <a:avLst/>
              </a:prstTxWarp>
            </a:bodyPr>
            <a:lstStyle/>
            <a:p>
              <a:endParaRPr lang="en-US"/>
            </a:p>
          </p:txBody>
        </p:sp>
        <p:sp>
          <p:nvSpPr>
            <p:cNvPr id="490" name="Oval 71"/>
            <p:cNvSpPr>
              <a:spLocks noChangeArrowheads="1"/>
            </p:cNvSpPr>
            <p:nvPr/>
          </p:nvSpPr>
          <p:spPr bwMode="auto">
            <a:xfrm>
              <a:off x="118" y="1782"/>
              <a:ext cx="60" cy="65"/>
            </a:xfrm>
            <a:prstGeom prst="ellipse">
              <a:avLst/>
            </a:prstGeom>
            <a:solidFill>
              <a:schemeClr val="bg2"/>
            </a:solidFill>
            <a:ln w="38100">
              <a:solidFill>
                <a:schemeClr val="bg2"/>
              </a:solidFill>
              <a:round/>
              <a:headEnd/>
              <a:tailEnd/>
            </a:ln>
          </p:spPr>
          <p:txBody>
            <a:bodyPr>
              <a:prstTxWarp prst="textNoShape">
                <a:avLst/>
              </a:prstTxWarp>
            </a:bodyPr>
            <a:lstStyle/>
            <a:p>
              <a:endParaRPr lang="en-US"/>
            </a:p>
          </p:txBody>
        </p:sp>
        <p:sp>
          <p:nvSpPr>
            <p:cNvPr id="491" name="Oval 72"/>
            <p:cNvSpPr>
              <a:spLocks noChangeArrowheads="1"/>
            </p:cNvSpPr>
            <p:nvPr/>
          </p:nvSpPr>
          <p:spPr bwMode="auto">
            <a:xfrm>
              <a:off x="1208" y="1786"/>
              <a:ext cx="49" cy="57"/>
            </a:xfrm>
            <a:prstGeom prst="ellipse">
              <a:avLst/>
            </a:prstGeom>
            <a:solidFill>
              <a:srgbClr val="FF0000"/>
            </a:solidFill>
            <a:ln w="38100">
              <a:solidFill>
                <a:srgbClr val="FC0128"/>
              </a:solidFill>
              <a:round/>
              <a:headEnd/>
              <a:tailEnd/>
            </a:ln>
          </p:spPr>
          <p:txBody>
            <a:bodyPr>
              <a:prstTxWarp prst="textNoShape">
                <a:avLst/>
              </a:prstTxWarp>
            </a:bodyPr>
            <a:lstStyle/>
            <a:p>
              <a:endParaRPr lang="en-US">
                <a:solidFill>
                  <a:srgbClr val="E6E6E6"/>
                </a:solidFill>
              </a:endParaRPr>
            </a:p>
          </p:txBody>
        </p:sp>
      </p:grpSp>
      <p:graphicFrame>
        <p:nvGraphicFramePr>
          <p:cNvPr id="777221" name="Object 5"/>
          <p:cNvGraphicFramePr>
            <a:graphicFrameLocks noChangeAspect="1"/>
          </p:cNvGraphicFramePr>
          <p:nvPr>
            <p:extLst>
              <p:ext uri="{D42A27DB-BD31-4B8C-83A1-F6EECF244321}">
                <p14:modId xmlns:p14="http://schemas.microsoft.com/office/powerpoint/2010/main" val="4274844968"/>
              </p:ext>
            </p:extLst>
          </p:nvPr>
        </p:nvGraphicFramePr>
        <p:xfrm>
          <a:off x="3128963" y="3813893"/>
          <a:ext cx="2422525" cy="296862"/>
        </p:xfrm>
        <a:graphic>
          <a:graphicData uri="http://schemas.openxmlformats.org/presentationml/2006/ole">
            <mc:AlternateContent xmlns:mc="http://schemas.openxmlformats.org/markup-compatibility/2006">
              <mc:Choice xmlns:v="urn:schemas-microsoft-com:vml" Requires="v">
                <p:oleObj spid="_x0000_s777386" name="Equation" r:id="rId6" imgW="1967613" imgH="240168" progId="Equation.3">
                  <p:embed/>
                </p:oleObj>
              </mc:Choice>
              <mc:Fallback>
                <p:oleObj name="Equation" r:id="rId6" imgW="1967613" imgH="240168" progId="Equation.3">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8963" y="3813893"/>
                        <a:ext cx="2422525" cy="2968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777222" name="Object 6"/>
          <p:cNvGraphicFramePr>
            <a:graphicFrameLocks noChangeAspect="1"/>
          </p:cNvGraphicFramePr>
          <p:nvPr>
            <p:extLst>
              <p:ext uri="{D42A27DB-BD31-4B8C-83A1-F6EECF244321}">
                <p14:modId xmlns:p14="http://schemas.microsoft.com/office/powerpoint/2010/main" val="4052344857"/>
              </p:ext>
            </p:extLst>
          </p:nvPr>
        </p:nvGraphicFramePr>
        <p:xfrm>
          <a:off x="6330950" y="3815481"/>
          <a:ext cx="2460625" cy="292100"/>
        </p:xfrm>
        <a:graphic>
          <a:graphicData uri="http://schemas.openxmlformats.org/presentationml/2006/ole">
            <mc:AlternateContent xmlns:mc="http://schemas.openxmlformats.org/markup-compatibility/2006">
              <mc:Choice xmlns:v="urn:schemas-microsoft-com:vml" Requires="v">
                <p:oleObj spid="_x0000_s777387" name="Equation" r:id="rId8" imgW="2034209" imgH="240748" progId="Equation.3">
                  <p:embed/>
                </p:oleObj>
              </mc:Choice>
              <mc:Fallback>
                <p:oleObj name="Equation" r:id="rId8" imgW="2034209" imgH="240748" progId="Equation.3">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0950" y="3815481"/>
                        <a:ext cx="2460625" cy="292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777223" name="Object 7"/>
          <p:cNvGraphicFramePr>
            <a:graphicFrameLocks noChangeAspect="1"/>
          </p:cNvGraphicFramePr>
          <p:nvPr>
            <p:extLst>
              <p:ext uri="{D42A27DB-BD31-4B8C-83A1-F6EECF244321}">
                <p14:modId xmlns:p14="http://schemas.microsoft.com/office/powerpoint/2010/main" val="4280444892"/>
              </p:ext>
            </p:extLst>
          </p:nvPr>
        </p:nvGraphicFramePr>
        <p:xfrm>
          <a:off x="3429000" y="2756618"/>
          <a:ext cx="1828800" cy="779008"/>
        </p:xfrm>
        <a:graphic>
          <a:graphicData uri="http://schemas.openxmlformats.org/presentationml/2006/ole">
            <mc:AlternateContent xmlns:mc="http://schemas.openxmlformats.org/markup-compatibility/2006">
              <mc:Choice xmlns:v="urn:schemas-microsoft-com:vml" Requires="v">
                <p:oleObj spid="_x0000_s777388" name="Equation" r:id="rId10" imgW="1462157" imgH="622852" progId="Equation.3">
                  <p:embed/>
                </p:oleObj>
              </mc:Choice>
              <mc:Fallback>
                <p:oleObj name="Equation" r:id="rId10" imgW="1462157" imgH="622852" progId="Equation.3">
                  <p:embed/>
                  <p:pic>
                    <p:nvPicPr>
                      <p:cNvPr id="0"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2756618"/>
                        <a:ext cx="1828800" cy="779008"/>
                      </a:xfrm>
                      <a:prstGeom prst="rect">
                        <a:avLst/>
                      </a:prstGeom>
                      <a:noFill/>
                      <a:ln>
                        <a:noFill/>
                      </a:ln>
                      <a:extLst/>
                    </p:spPr>
                  </p:pic>
                </p:oleObj>
              </mc:Fallback>
            </mc:AlternateContent>
          </a:graphicData>
        </a:graphic>
      </p:graphicFrame>
      <p:sp>
        <p:nvSpPr>
          <p:cNvPr id="523" name="Oval 522"/>
          <p:cNvSpPr/>
          <p:nvPr/>
        </p:nvSpPr>
        <p:spPr bwMode="auto">
          <a:xfrm>
            <a:off x="457200" y="1308818"/>
            <a:ext cx="1295400" cy="1295400"/>
          </a:xfrm>
          <a:prstGeom prst="ellipse">
            <a:avLst/>
          </a:prstGeom>
          <a:gradFill flip="none" rotWithShape="1">
            <a:gsLst>
              <a:gs pos="26000">
                <a:srgbClr val="FF0000"/>
              </a:gs>
              <a:gs pos="100000">
                <a:srgbClr val="FFFFFF"/>
              </a:gs>
            </a:gsLst>
            <a:path path="circle">
              <a:fillToRect l="50000" t="50000" r="50000" b="50000"/>
            </a:path>
            <a:tileRect/>
          </a:grad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charset="0"/>
            </a:endParaRPr>
          </a:p>
        </p:txBody>
      </p:sp>
      <p:sp>
        <p:nvSpPr>
          <p:cNvPr id="525" name="TextBox 524"/>
          <p:cNvSpPr txBox="1"/>
          <p:nvPr/>
        </p:nvSpPr>
        <p:spPr>
          <a:xfrm>
            <a:off x="3352800" y="4204418"/>
            <a:ext cx="2083323" cy="461665"/>
          </a:xfrm>
          <a:prstGeom prst="rect">
            <a:avLst/>
          </a:prstGeom>
          <a:noFill/>
        </p:spPr>
        <p:txBody>
          <a:bodyPr wrap="none" rtlCol="0">
            <a:spAutoFit/>
          </a:bodyPr>
          <a:lstStyle/>
          <a:p>
            <a:r>
              <a:rPr lang="en-US" sz="2400" b="0" dirty="0" err="1" smtClean="0"/>
              <a:t>α</a:t>
            </a:r>
            <a:r>
              <a:rPr lang="en-US" sz="2400" b="0" dirty="0" smtClean="0"/>
              <a:t> = aspect ratio</a:t>
            </a:r>
            <a:endParaRPr lang="en-US" sz="2400" b="0" dirty="0"/>
          </a:p>
        </p:txBody>
      </p:sp>
      <p:cxnSp>
        <p:nvCxnSpPr>
          <p:cNvPr id="527" name="Straight Connector 526"/>
          <p:cNvCxnSpPr/>
          <p:nvPr/>
        </p:nvCxnSpPr>
        <p:spPr bwMode="auto">
          <a:xfrm>
            <a:off x="6934200" y="4204418"/>
            <a:ext cx="685800" cy="1588"/>
          </a:xfrm>
          <a:prstGeom prst="line">
            <a:avLst/>
          </a:prstGeom>
          <a:noFill/>
          <a:ln w="19050" cap="flat" cmpd="sng" algn="ctr">
            <a:solidFill>
              <a:srgbClr val="FF0000"/>
            </a:solidFill>
            <a:prstDash val="solid"/>
            <a:round/>
            <a:headEnd type="none" w="med" len="med"/>
            <a:tailEnd type="none" w="med" len="med"/>
          </a:ln>
          <a:effectLst/>
        </p:spPr>
      </p:cxnSp>
      <p:sp>
        <p:nvSpPr>
          <p:cNvPr id="2" name="TextBox 1"/>
          <p:cNvSpPr txBox="1"/>
          <p:nvPr/>
        </p:nvSpPr>
        <p:spPr>
          <a:xfrm>
            <a:off x="1447800" y="6248400"/>
            <a:ext cx="7162800" cy="276999"/>
          </a:xfrm>
          <a:prstGeom prst="rect">
            <a:avLst/>
          </a:prstGeom>
          <a:noFill/>
        </p:spPr>
        <p:txBody>
          <a:bodyPr wrap="square" rtlCol="0">
            <a:spAutoFit/>
          </a:bodyPr>
          <a:lstStyle/>
          <a:p>
            <a:pPr algn="ctr"/>
            <a:r>
              <a:rPr lang="en-US" sz="1200" b="0" dirty="0"/>
              <a:t>Schaefer, D. W., &amp; Justice, R. S. (2007). How nano are nanocomposites? </a:t>
            </a:r>
            <a:r>
              <a:rPr lang="en-US" sz="1200" b="0" i="1" dirty="0"/>
              <a:t>Macromolecules</a:t>
            </a:r>
            <a:r>
              <a:rPr lang="en-US" sz="1200" b="0" dirty="0"/>
              <a:t>, </a:t>
            </a:r>
            <a:r>
              <a:rPr lang="en-US" sz="1200" b="0" i="1" dirty="0"/>
              <a:t>40</a:t>
            </a:r>
            <a:r>
              <a:rPr lang="en-US" sz="1200" b="0" dirty="0"/>
              <a:t>(24), 8501–8517. </a:t>
            </a:r>
            <a:endParaRPr lang="en-US" sz="1200" b="0" dirty="0" smtClean="0"/>
          </a:p>
        </p:txBody>
      </p:sp>
      <p:sp>
        <p:nvSpPr>
          <p:cNvPr id="3" name="TextBox 2"/>
          <p:cNvSpPr txBox="1"/>
          <p:nvPr/>
        </p:nvSpPr>
        <p:spPr>
          <a:xfrm>
            <a:off x="914400" y="5257800"/>
            <a:ext cx="7790915" cy="338554"/>
          </a:xfrm>
          <a:prstGeom prst="rect">
            <a:avLst/>
          </a:prstGeom>
          <a:noFill/>
        </p:spPr>
        <p:txBody>
          <a:bodyPr wrap="none" rtlCol="0">
            <a:spAutoFit/>
          </a:bodyPr>
          <a:lstStyle/>
          <a:p>
            <a:r>
              <a:rPr lang="en-US" b="0" dirty="0" smtClean="0"/>
              <a:t>Can we get achieve the properties of carbon-fiber composite without expensive hand layup?</a:t>
            </a:r>
          </a:p>
        </p:txBody>
      </p:sp>
      <p:sp>
        <p:nvSpPr>
          <p:cNvPr id="4" name="TextBox 3"/>
          <p:cNvSpPr txBox="1"/>
          <p:nvPr/>
        </p:nvSpPr>
        <p:spPr>
          <a:xfrm>
            <a:off x="4114800" y="5638800"/>
            <a:ext cx="2008483" cy="584776"/>
          </a:xfrm>
          <a:prstGeom prst="rect">
            <a:avLst/>
          </a:prstGeom>
          <a:noFill/>
        </p:spPr>
        <p:txBody>
          <a:bodyPr wrap="none" rtlCol="0">
            <a:spAutoFit/>
          </a:bodyPr>
          <a:lstStyle/>
          <a:p>
            <a:r>
              <a:rPr lang="en-US" b="0" dirty="0" smtClean="0"/>
              <a:t>Richard Smalley:  Yes</a:t>
            </a:r>
          </a:p>
          <a:p>
            <a:r>
              <a:rPr lang="en-US" b="0" dirty="0" smtClean="0"/>
              <a:t>UC:  NO</a:t>
            </a:r>
          </a:p>
        </p:txBody>
      </p:sp>
      <p:sp>
        <p:nvSpPr>
          <p:cNvPr id="5" name="Slide Number Placeholder 4"/>
          <p:cNvSpPr>
            <a:spLocks noGrp="1"/>
          </p:cNvSpPr>
          <p:nvPr>
            <p:ph type="sldNum" sz="quarter" idx="4"/>
          </p:nvPr>
        </p:nvSpPr>
        <p:spPr/>
        <p:txBody>
          <a:bodyPr/>
          <a:lstStyle/>
          <a:p>
            <a:fld id="{60DEB89E-A7DC-234A-8DE1-287DCE9F6685}" type="slidenum">
              <a:rPr lang="en-US" smtClean="0"/>
              <a:pPr/>
              <a:t>9</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L01">
  <a:themeElements>
    <a:clrScheme name="L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01">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Times New Roman" charset="0"/>
          </a:defRPr>
        </a:defPPr>
      </a:lstStyle>
    </a:lnDef>
    <a:txDef>
      <a:spPr>
        <a:noFill/>
      </a:spPr>
      <a:bodyPr wrap="none" rtlCol="0">
        <a:spAutoFit/>
      </a:bodyPr>
      <a:lstStyle>
        <a:defPPr>
          <a:defRPr b="0" dirty="0" smtClean="0"/>
        </a:defPPr>
      </a:lstStyle>
    </a:txDef>
  </a:objectDefaults>
  <a:extraClrSchemeLst>
    <a:extraClrScheme>
      <a:clrScheme name="L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11459</TotalTime>
  <Words>1711</Words>
  <Application>Microsoft Office PowerPoint</Application>
  <PresentationFormat>On-screen Show (4:3)</PresentationFormat>
  <Paragraphs>362</Paragraphs>
  <Slides>25</Slides>
  <Notes>18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6" baseType="lpstr">
      <vt:lpstr>바탕</vt:lpstr>
      <vt:lpstr>ＭＳ Ｐゴシック</vt:lpstr>
      <vt:lpstr>Arial</vt:lpstr>
      <vt:lpstr>Helvetica</vt:lpstr>
      <vt:lpstr>Symbol</vt:lpstr>
      <vt:lpstr>Times</vt:lpstr>
      <vt:lpstr>Times New Roman</vt:lpstr>
      <vt:lpstr>Verdana</vt:lpstr>
      <vt:lpstr>L01</vt:lpstr>
      <vt:lpstr>Document</vt:lpstr>
      <vt:lpstr>Equation</vt:lpstr>
      <vt:lpstr>Nature at the nanometer level: how realistic are the cartoons? </vt:lpstr>
      <vt:lpstr>How realistic are the graphical abstracts? </vt:lpstr>
      <vt:lpstr>Nanoscale Reinforcing Fillers for Nanocomposites</vt:lpstr>
      <vt:lpstr>Spherical Fillers:  Colloidal Silica in Epoxy</vt:lpstr>
      <vt:lpstr>Modeling Mechanical Properties</vt:lpstr>
      <vt:lpstr>Impact of Filler-Matrix Coupling</vt:lpstr>
      <vt:lpstr>Introduction of Small-Angle Scattering</vt:lpstr>
      <vt:lpstr>Colloidal Silica in Epoxy</vt:lpstr>
      <vt:lpstr>The Promise of Nanotube Reinforcement</vt:lpstr>
      <vt:lpstr>Modulus  of CNTs in Epoxy</vt:lpstr>
      <vt:lpstr>Morphology From Small-Angle X-ray Scattering</vt:lpstr>
      <vt:lpstr>Mass-Fractal Objects</vt:lpstr>
      <vt:lpstr>Porod Slope for Fractals</vt:lpstr>
      <vt:lpstr>Morphology of a Complex Colloid from Small-Angle Scattering</vt:lpstr>
      <vt:lpstr>0.01% Loading CNTs in Bismaleimide Resin</vt:lpstr>
      <vt:lpstr>0.05% Carbon in Bismaleimide Resin</vt:lpstr>
      <vt:lpstr>TEM of Nanocomposites</vt:lpstr>
      <vt:lpstr>Morphology and Mechanical Properties</vt:lpstr>
      <vt:lpstr>2 dimensional fillers:  Clay Reinforced Polymers</vt:lpstr>
      <vt:lpstr>Dispersion of Layered Silicates (Clays)</vt:lpstr>
      <vt:lpstr>Crumpled Sheet Model</vt:lpstr>
      <vt:lpstr>Crumpled Surfaces and the Flexible Sheet Model</vt:lpstr>
      <vt:lpstr>Flexible Sheet Model</vt:lpstr>
      <vt:lpstr>Conclusions</vt:lpstr>
      <vt:lpstr>Acknowledgements</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Thermodynamics  (20-031-382-001)</dc:title>
  <dc:creator>Dale Schaefer</dc:creator>
  <cp:lastModifiedBy>sknight@anl.gov</cp:lastModifiedBy>
  <cp:revision>599</cp:revision>
  <cp:lastPrinted>2007-04-17T06:11:27Z</cp:lastPrinted>
  <dcterms:created xsi:type="dcterms:W3CDTF">2010-06-16T22:42:50Z</dcterms:created>
  <dcterms:modified xsi:type="dcterms:W3CDTF">2017-07-31T13:22:26Z</dcterms:modified>
</cp:coreProperties>
</file>